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டியே தேசத்தில் அர்ப்பிதமாக்கப்படுகிறதிலே மகா பரிசுத்தமான பங்கு அவர்களுக்கு லேவியருடைய எல்லையருகே இருப்ப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ின் எல்லைக்கு எதிராக லேவியர் அடையும் பங்கு இருபத்தையாயிரங்கோல் நீளமும், பதினாயிரங்கோல் அகலமுமாயிருக்கவேண்டும்; நீளம் இருபத்தையாயிரங்கோலும், அகலம் பதினாயிரங்கோலுமாயிருப்ப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ின் எல்லைக்கு எதிராக லேவியர் அடையும் பங்கு இருபத்தையாயிரங்கோல் நீளமும், பதினாயிரங்கோல் அகலமுமாயிருக்கவேண்டும்; நீளம் இருபத்தையாயிரங்கோலும், அகலம் பதினாயிரங்கோலுமாயிருப்ப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தில் ஒன்றையும் விற்கவும் தேசத்தின் முதல் விளைவை மாற்றவும் மற்றவர்களுக்குக் கொடுக்கவும் தகாது; அது கர்த்தருக்குப் பரிசுத்தமான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தில் ஒன்றையும் விற்கவும் தேசத்தின் முதல் விளைவை மாற்றவும் மற்றவர்களுக்குக் கொடுக்கவும் தகாது; அது கர்த்தருக்குப் பரிசுத்தமான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தில் ஒன்றையும் விற்கவும் தேசத்தின் முதல் விளைவை மாற்றவும் மற்றவர்களுக்குக் கொடுக்கவும் தகாது; அது கர்த்தருக்குப் பரிசுத்தமான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அளவுகளாவன: வடபுறம் நாலாயிரத்தைந்நூறு கோலும், தென்புறம் நாலாயிரத்தைந்நூறு கோலும், கீழ்ப்புறம் நாலாயிரத்தைந்நூறுகோலும், மேற்புறம் நாலாயிரத்தைந்நூறு கோலும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அளவுகளாவன: வடபுறம் நாலாயிரத்தைந்நூறு கோலும், தென்புறம் நாலாயிரத்தைந்நூறு கோலும், கீழ்ப்புறம் நாலாயிரத்தைந்நூறுகோலும், மேற்புறம் நாலாயிரத்தைந்நூறு கோலும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கரத்தின் வெளிநிலங்கள் வடக்கே இருநூற்றைம்பது கோலும் தெற்கே இருநூற்றைம்பது கோலும், கிழக்கே இருநூற்றைம்பது கோலும், மேற்கே இருநூற்றைம்பது கோலுமாயிருப்ப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சகல கோத்திரங்களிலுமிருந்து குறிக்கப்பட்ட சிலர் நகரத்திற்காகப் பணிவிடை செய்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ர்ப்பிதநிலமனைத்தும் இருபத்தையாயிரங்கோல் நீளமும், இருபத்தையாயிரங்கோல் அகலமுமாய் இருக்கக்கடவது; பட்டணத்தின் காணி உட்பட இந்தப் பரிசுத்த அர்ப்பிதநிலம் சதுரமாய் இரு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ர்ப்பிதநிலமனைத்தும் இருபத்தையாயிரங்கோல் நீளமும், இருபத்தையாயிரங்கோல் அகலமுமாய் இருக்கக்கடவது; பட்டணத்தின் காணி உட்பட இந்தப் பரிசுத்த அர்ப்பிதநிலம் சதுரமாய் இருக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பதியினுடையதற்கு நடுவேயிருக்கும் லேவியரின் காணிதுவக்கியும் நகரத்தின் காணிதுவக்கியும், யூதாவின் எல்லைக்கும் பென்யமீனின் எல்லைக்கும் நடுவேயிருக்கிறது அதிபதியினுடைய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பதியினுடையதற்கு நடுவேயிருக்கும் லேவியரின் காணிதுவக்கியும் நகரத்தின் காணிதுவக்கியும், யூதாவின் எல்லைக்கும் பென்யமீனின் எல்லைக்கும் நடுவேயிருக்கிறது அதிபதியினுடைய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ற்றக் கோத்திரங்களுக்கு உண்டாகும் பங்குகளாவன கீழ்த்திசைதுவக்கி மேற்றிசைமட்டும் பென்யமீனுக்கு ஒரு பங்க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ென்யமீன் எல்லையருகே கீழ்த்திசை துவக்கி மேற்றிசைமட்டும் சிமியோனுக்கு ஒரு பங்க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ிமியோனின் எல்லையருகே கீழ்த்திசை துவக்கி மேற்றிசைமட்டும் இசக்காருக்கு ஒரு பங்க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சக்காரின் எல்லையருகே கீழ்த்திசை துவக்கி மேற்றிசைமட்டும் செபுலோனுக்கு ஒரு பங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ெபுலோனின் எல்லையருகே கீழ்த்திசை துவக்கி மேற்றிசைமட்டும் காத்துக்கு ஒரு பங்கும் உண்டாயிருப்ப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த்தின் எல்லையருகே தென்மூலையாகிய தெற்கு எல்லை, தாமார் துவக்கி காதேசிலுள்ள சண்டைமூட்டுதலின் தண்ணீர்கள் மட்டாகவும் பெரிய சமுத்திரமட்டாகவும் போ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த்தின் எல்லையருகே தென்மூலையாகிய தெற்கு எல்லை, தாமார் துவக்கி காதேசிலுள்ள சண்டைமூட்டுதலின் தண்ணீர்கள் மட்டாகவும் பெரிய சமுத்திரமட்டாகவும் போ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ுதந்தரிக்கும்படி இதுவே நீங்கள் இஸ்ரவேல் கோத்திரங்களுக்குச் சீட்டுப்போட்டுப் பங்கிடும் தேசம், இவைகளே அவர்களின் பங்கு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ுதந்தரிக்கும்படி இதுவே நீங்கள் இஸ்ரவேல் கோத்திரங்களுக்குச் சீட்டுப்போட்டுப் பங்கிடும் தேசம், இவைகளே அவர்களின் பங்கு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கரத்தினின்று புறப்படும் வழிகளாவன: வடபுறத்திலே நாலாயிரத்தைந்நூறு கோலாகிய அளவுண்ட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கரத்தினின்று புறப்படும் வழிகளாவன: வடபுறத்திலே நாலாயிரத்தைந்நூறு கோலாகிய அளவுண்ட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கரத்தின் வாசல்கள், இஸ்ரவேல் கோத்திரங்களுடைய நாமங்களின்படியே பெயர் பெறக்கடவது; வடக்கே ரூபனுக்கு ஒரு வாசல், யூதாவுக்கு ஒரு வாசல், லேவிக்கு ஒருவாசல், ஆக மூன்று வாசல்கள் இருப்பத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ீழ்ப்புறத்திலே நாலாயிரத்தைந்நூறு கோல், அதில் யோசேப்புக்கு ஒருவாசல், பென்யமீனுக்கு ஒரு வாசல், தாண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ீழ்ப்புறத்திலே நாலாயிரத்தைந்நூறு கோல், அதில் யோசேப்புக்கு ஒருவாசல், பென்யமீனுக்கு ஒரு வாசல், தாண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ென்புறத்திலே நாலாயிரத்தைந்நூறு கோல், அதில் சிமியோனுக்கு ஒரு வாசல் இசக்காருக்கு ஒருவாசல், செபுலோன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ென்புறத்திலே நாலாயிரத்தைந்நூறு கோல், அதில் சிமியோனுக்கு ஒரு வாசல் இசக்காருக்கு ஒருவாசல், செபுலோன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ேற்புறத்திலே நாலாயிரத்தைந்நூறு கோல், அதில் காத்துக்கு ஒருவாசல், ஆசேருக்கு ஒரு வாசல், நப்தலி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ேற்புறத்திலே நாலாயிரத்தைந்நூறு கோல், அதில் காத்துக்கு ஒருவாசல், ஆசேருக்கு ஒரு வாசல், நப்தலி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ுற்றிலும் அதின் அளவு பதினெண்ணாயிரங்கோலாகும்; அந்நாள்முதல் நகரம் யேகோவா ஷம்மா என்னும் பெயர்பெற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ணின் எல்லையருகே கீழ்த்திசைதுவக்கி மேற்றிசைமட்டும் ஆசேருக்கு ஒரு பங்க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ேரின் எல்லையருகே கீழ்த்திசைதுவக்கி மேற்றிசைமட்டும் நப்தலிக்கு ஒரு பங்க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ப்தலியின் எல்லையருகே கீழ்த்திசைதுவக்கி மேற்றிசைமட்டும் மனாசேக்கு ஒரு பங்க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ாசேயின் எல்லையருகே கீழ்த்திசைதுவக்கி மேற்றிசைமட்டும் எப்பிராயீமுக்கு ஒரு பங்க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ிராயீமின் எல்லையருகே கீழ்த்திசைதுவக்கி மேற்றிசைமட்டும் ரூபனுக்கு ஒரு பங்க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ூபனின் எல்லையருகே கீழ்த்திசைதுவக்கி மேற்றிசைமட்டும் தாணுக்கு ஒரு பங்கும் உண்டாவத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லே கர்த்தருக்கு நீங்கள் அர்ப்பிதமாக்கவேண்டிய பங்கு இருபத்தையாயிரங்கோல் நீளமும், பதினாயிரங்கோல் அகலமுமாய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জমির এই বিশেষ অংশ যাজক গন ও লেবীয়দের মধ্যে বণ্ট্ন করে দেওয়া হবে|“যাজকরা এই জমির এক অংশ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জমি উত্তরে লম্বায় হবে 25,000 হাত, চওড়ায় পশ্চিমে 10,000 হাত, পূর্বদিকে চওড়ায় 10,000 হাত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ক্ষিণে লম্বায় 25,000 হাত| এই জমির মধ্যেই প্রভুর মন্দিরটি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ই জমি সাদোকের উত্তরপুরুষদের জন্য| এই লোকরা আমার পবিত্র যাজক হিসাবে মনোনীত কারণ তারা যে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রা আমায় পরিত্যাগ করে, সে সময়েও তারা আমায় সেবায রত ছিল| লেবী পরিবারগোষ্ঠীর লোকদ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দোকের পরিবার আমায় পরিত্যাগ করে যা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জমির পবিত্র অংশের এই ভাগ বিশেষভাবে এই যাজকদের জন্য| এ জমির অবস্থান লেবীদের জমির পাশ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যাজকদের পরেই লেবীদের জন্য জমির যে ভাগ থাকবে তা লম্বায় 25,000 হাত এবং চওড়ায় 10,000 হাত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পে সবটাই পাবে- অর্থাত্‌ দৈর্য়্ঘে 25,000 হাত ও প্রস্থে 20,000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লেবীয়রা এই জমির কোন অংশ বিক্রি বা তা নিয়ে ব্যবসা করবে না| এই জমি তারা বিক্রি করতে পারবে ন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র এই অংশকে টুকরো করতে পারবে না| কারণ এই জমি প্রভুর- এটার বিশেষ মূল্য রয়েছে, তা দেশের উত্তর অং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্থ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যাজক ও লেবীয়দের দেবার পর 25,000 হাত দৈর্য়্ঘের ও 5,000 হাত প্রস্থেথর মাপের জমি অবশিষ্ট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জমি শহরের জন্য বা পশুদের তৃণভূমি বা ঘরবাড়ি বানানোর জন্য থাকবে| সাধারণ লোকে এই জমি ব্যবহার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 শহরটা এর মাঝখান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শহরের মাপগুলি এই: উত্তরদিকে তা হবে 4,500 হাত, দক্ষিণে 4,500 হাত, পূর্বে 4,500 হাত এবং পশ্চি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,500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শহরে তৃণভূমি থাকবে আর তা হবেউত্তরে ও দক্ষিণে 250 হাত, পূর্ব ও পশ্চিমে 250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বিত্র স্থানের ধারে পূর্বে ও পশ্চিমে 10,000 হাত করে যে জায়গা পড়ে থাকবে তা শহরের কর্মী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দ্যের য়োগান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শহরের কর্মীরা এই জমি চাষ করবে| কর্মীরা ইস্রায়েলের যে কোন পরিবারগোষ্ঠীরই হ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জমির এই বিশেষ অংশ হবে একটি বর্গক্ষেত্র যেটি লম্বায় ও চওড়ায় 25,000 হাত হবে| পবিত্র অংশট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অন্য অংশটি এই জমির অন্তর্ভূক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সেই বিশেষ জমির কিছু অংশ শহরের শাসকের জন্য থাকবে| জমির বিশেষ অংশটি বর্গক্ষেত্র লম্বায় ও চওড়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,000 হাত| জমির কিছু অংশ যাজকদের, কিছুটা লেবীয়দের এবং কিছুটা মন্দির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জমির মধ্যে মন্দির থাকবে| জমির বাকিটা দেশের শাসকের| বিন্যামীন ও যিহূদার জমির মধ্যে যে জায়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শাসক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এই পূর্ব্বোল্লিখ জাতিগুলি মতই অবশিষ্ট জাতি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েই একই পূর্ব ও পশ্চিমের সীমা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উত্তর থেকে দক্ষিণে এই পরিবারগোষ্ঠীগুলি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বিন্যামীন, শিমিয়ো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ইষাখর, সবূলূন ও গা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গাদের জমির দক্ষিণ সীমা তামোর থেকে মরীবা কাদেশের জলাশয় এবং তারপর মিশরের স্রোত থেকে ভূমধ্যসাগ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বং এই জমিই তুমি ইস্রায়েল পরিবারগোষ্ঠীর মধ্যে ভাগ করে দেবে| সেটাই প্রত্যেক দল পাবে|” প্রভু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দা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শহরের এই ফটকগুলির নাম ইস্রায়েল পরিবারগোষ্ঠীর নামানুসারে রাখা হবে| শহরের ফটকগুলি হবে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র্নিত ফটকগুলির মতই|“শহর উত্তর দিকে লম্বায় হবে 4,500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ফটকের সংখ্যা হবে তিনটি: রূবেণের ফটক, যিহূদার ফটক ও লেবীর ফট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শহরের পূর্ব দিক লম্বায় হবে 4,500 হাত| সেখানকার তিনটি দ্বারের নাম হবে যোষেফের দ্বা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্যামীনের দ্বার এবং দানের দ্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শহরের দক্ষিণ দিক লম্বায় হবে 4,500 হাত এবং তার তিনটি দরজার নাম হবে: শিমিয়োনের দ্বার, ইষাখ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ার এবং সবূলূনের দ্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শহরের পশ্চিম দিক লম্বায় হবে 4,500 হাত|সেখানেও তিনটি দ্বার থাকবে| তাদের নাম হবে: গাদের দ্বা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েরের দ্বার ও নপ্তালির দ্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শহরের চারধারে দূরত্ব হবে 18,000 হাত আর এখন থেকে শহরের নাম হবে: ‘প্রভু তত্র’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উত্তর দিকের সীমা পূর্বদিকে ভূমধ্যসাগর হতে হিত্‌লোন ও হমাতের পথে এবং শেষে হত্‌সর ঐনন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টা দম্মেশক ও হমাতের মধ্যবর্তী সীমা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দলের পরিবারগোষ্ঠীর জমি এই সীমার পূর্ব থেকে পশ্চিম পর্য়ন্ত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উত্তর থেকে দক্ষিণে এখানকার পরিবারগোষ্ঠীরা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ান, আশে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নপ্তালি, মনঃশ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ফ্রযিম, রূবেণ ও যিহূদ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জমির পরবর্তী অংশ বিশেষ উদ্দেশ্যে ব্যবহার জন্য রয়েছে| এই জমি যিহূদার দক্ষিণে অবস্থিত| এর ক্ষে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 থেকে দক্ষিণে লম্বায় 25,000 হাত এবং পূর্ব থেকে পশ্চিমে এর চওড়া ততটাই যতটা জমি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র অধিকারে| এই জমির মধ্যভাগে মন্দিরটি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এই জমি প্রভুর উদ্দেশ্যে উত্সর্গ করবে| এর মাপ লম্বায় 25,000 হাত এবং চওড়ায় 20,000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2026-10-22T10:51:07Z</dcterms:created>
  <dcterms:modified xsi:type="dcterms:W3CDTF">2026-10-22T10:51:07Z</dcterms:modified>
  <dc:title>যিহিষ্কেল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