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presProps" Target="presProps.xml"/>
  <Relationship Id="rId45" Type="http://schemas.openxmlformats.org/officeDocument/2006/relationships/viewProps" Target="viewProps.xml"/>
  <Relationship Id="rId4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ன் எங்கே போனாலும் நீங்கள் என்னை வழிவிட்டனுப்பும்படிக்கு நான் உங்களிடத்தில் சிலகாலம் தங்கவேண்டியதாயிருக்கும்; ஒருவேளை மழைகாலம் முடியும்வரையும் இருப்பே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ன் எங்கே போனாலும் நீங்கள் என்னை வழிவிட்டனுப்பும்படிக்கு நான் உங்களிடத்தில் சிலகாலம் தங்கவேண்டியதாயிருக்கும்; ஒருவேளை மழைகாலம் முடியும்வரையும் இருப்பே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ப்பொழுது வழிப்பிரயாணத்திலே உங்களைக் கண்டுகொள்ளமாட்டேன்; கர்த்தர் உத்தரவுகொடுத்தால் உங்களிடத்தில் வந்து சிலகாலம் தங்கியிருக்கலாமென்று நம்புகிறே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ப்பொழுது வழிப்பிரயாணத்திலே உங்களைக் கண்டுகொள்ளமாட்டேன்; கர்த்தர் உத்தரவுகொடுத்தால் உங்களிடத்தில் வந்து சிலகாலம் தங்கியிருக்கலாமென்று நம்புகிறே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னாலும் பெந்தெகொஸ்தே பண்டிகைவரைக்கும் எபேசு பட்டணத்தில் இருப்பே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ஏனெனில் இங்கே பெரிதும் அநுகூலமுமான கதவு எனக்குத் திறக்கப்பட்டிருக்கிறது: விரோதஞ்செய்கிறவர்களும் அநேகர் இருக்கிற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ஏனெனில் இங்கே பெரிதும் அநுகூலமுமான கதவு எனக்குத் திறக்கப்பட்டிருக்கிறது: விரோதஞ்செய்கிறவர்களும் அநேகர் இருக்கிற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ீமோத்தேயு உங்களிடத்திற்கு வந்தானேயாகில், அவன் உங்களிடத்தில் பயமில்லாமலிருக்கப் பாருங்கள்; என்னைப்போல அவனும் கர்த்தருடைய கிரியையை நடப்பிக்கிறானே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ீமோத்தேயு உங்களிடத்திற்கு வந்தானேயாகில், அவன் உங்களிடத்தில் பயமில்லாமலிருக்கப் பாருங்கள்; என்னைப்போல அவனும் கர்த்தருடைய கிரியையை நடப்பிக்கிறானே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னபடியினால் ஒருவனும் அவனை அற்பமாய் எண்ணாதிருப்பானாக; சகோதரரோடேகூட அவன் வருகிறதற்கு நான் காத்திருக்கிறபடியால், என்னிடத்தில் வரும்படிக்கு அவனைச் சமாதானத்தோடே வழிவிட்டனுப்புங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னபடியினால் ஒருவனும் அவனை அற்பமாய் எண்ணாதிருப்பானாக; சகோதரரோடேகூட அவன் வருகிறதற்கு நான் காத்திருக்கிறபடியால், என்னிடத்தில் வரும்படிக்கு அவனைச் சமாதானத்தோடே வழிவிட்டனுப்புங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சகோதரனாகிய அப்பொல்லோவைக்குறித்தோவெனில், சகோதரரோடேகூட உங்களிடத்தில் வரும்படிக்கு அவனை மிகவும் வேண்டிக்கொண்டேன்; ஆகிலும் இப்பொழுது வர அவனுக்கு மனதில்லை; அவனுக்கு நற்சமயம் உண்டாயிருக்கும்போது வருவ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சகோதரனாகிய அப்பொல்லோவைக்குறித்தோவெனில், சகோதரரோடேகூட உங்களிடத்தில் வரும்படிக்கு அவனை மிகவும் வேண்டிக்கொண்டேன்; ஆகிலும் இப்பொழுது வர அவனுக்கு மனதில்லை; அவனுக்கு நற்சமயம் உண்டாயிருக்கும்போது வருவ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சகோதரனாகிய அப்பொல்லோவைக்குறித்தோவெனில், சகோதரரோடேகூட உங்களிடத்தில் வரும்படிக்கு அவனை மிகவும் வேண்டிக்கொண்டேன்; ஆகிலும் இப்பொழுது வர அவனுக்கு மனதில்லை; அவனுக்கு நற்சமயம் உண்டாயிருக்கும்போது வருவ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விழித்திருங்கள், விசுவாசத்திலே நிலைத்திருங்கள், புருஷராயிருங்கள், திடன்கொள்ளுங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உங்கள் காரியங்களெல்லாம் அன்போடே செய்யப்படக்கடவத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சகோதரரே, ஸ்தேவானுடைய வீட்டார் அகாயாநாட்டிலே முதற்பலனானவர்களென்றும், பரிசுத்தவான்களுக்கு ஊழியஞ்செய்யும்படிக்குத் தங்களை ஒப்புவித்திருக்கிறார்களென்றும் அறிந்திருக்கிறீர்களே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சகோதரரே, ஸ்தேவானுடைய வீட்டார் அகாயாநாட்டிலே முதற்பலனானவர்களென்றும், பரிசுத்தவான்களுக்கு ஊழியஞ்செய்யும்படிக்குத் தங்களை ஒப்புவித்திருக்கிறார்களென்றும் அறிந்திருக்கிறீர்களே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ப்படிப்பட்டவர்களுக்கும், உடன்வேலையாட்களாய்ப் பிரயாசப்படுகிற மற்ற யாவருக்கும் நீங்கள் கீழ்ப்படிந்திருக்கவேண்டுமென்று உங்களுக்குப் புத்திசொல்லுகிறே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ஸ்தேவான், பொர்த்துனாத்து, அகாயுக்கு என்பவர்கள் வந்ததற்காகச் சந்தோஷமாயிருக்கிறேன், நீங்கள் எனக்குச் செய்யவேண்டியதாயிருந்ததை அவர்கள் செய்திருக்கிற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ஸ்தேவான், பொர்த்துனாத்து, அகாயுக்கு என்பவர்கள் வந்ததற்காகச் சந்தோஷமாயிருக்கிறேன், நீங்கள் எனக்குச் செய்யவேண்டியதாயிருந்ததை அவர்கள் செய்திருக்கிற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ர்கள் என் ஆவிக்கும் உங்கள் ஆவிக்கும் ஆறுதல் செய்தார்கள்; இப்படிப்பட்டவர்களை அங்கிகாரம்பண்ணுங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ஆசியா நாட்டிலுள்ள சபையார் உங்களை வாழ்த்துகிறார்கள். ஆக்கில்லாவும் பிரிஸ்கில்லாளும் தங்கள் வீட்டிலே கூடுகிற சபையோடுங்கூடக் கர்த்தருக்குள் உங்களை மிகவும் வாழ்த்துகிற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ஆசியா நாட்டிலுள்ள சபையார் உங்களை வாழ்த்துகிறார்கள். ஆக்கில்லாவும் பிரிஸ்கில்லாளும் தங்கள் வீட்டிலே கூடுகிற சபையோடுங்கூடக் கர்த்தருக்குள் உங்களை மிகவும் வாழ்த்துகிற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சகோதரரெல்லாரும் உங்களை வாழ்த்துகிறார்கள். ஒருவரையொருவர் பரிசுத்த முத்தத்தோடே வாழ்த்துங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சகோதரரெல்லாரும் உங்களை வாழ்த்துகிறார்கள். ஒருவரையொருவர் பரிசுத்த முத்தத்தோடே வாழ்த்துங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வுலாகிய நான் என் கையெழுத்தாலே உங்களை வாழ்த்துகிறே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ஒருவன் கர்த்தராகிய இயேசுகிறிஸ்துவினிடத்தில் அன்புகூராமற்போனால், அவன் சபிக்கப்பட்டவனாயிருக்கக்கடவன், கர்த்தர் வருகிற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ஒருவன் கர்த்தராகிய இயேசுகிறிஸ்துவினிடத்தில் அன்புகூராமற்போனால், அவன் சபிக்கப்பட்டவனாயிருக்கக்கடவன், கர்த்தர் வருகிறா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கர்த்தராகிய இயேசுகிறிஸ்துவினுடைய கிருபை உங்களுடனேகூட இருப்பதாக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கிறிஸ்து இயேசுவுக்குள்ளான என்னுடைய அன்பு உங்களெல்லாரோடுங்கூட இருப்பதாக. ஆமெ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ரிசுத்தவான்களுக்காகச் சேர்க்கப்படும் தர்மப்பணத்தைக்குறித்து நான் கலாத்தியா நாட்டுச் சபைகளுக்குப் பண்ணின திட்டத்தின்படியே நீங்களும் செய்யுங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ரிசுத்தவான்களுக்காகச் சேர்க்கப்படும் தர்மப்பணத்தைக்குறித்து நான் கலாத்தியா நாட்டுச் சபைகளுக்குப் பண்ணின திட்டத்தின்படியே நீங்களும் செய்யுங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ன் வந்திருக்கும்போது பணஞ்சேர்க்குதல் இராதபடிக்கு, உங்களில் அவனவன் வாரத்தின் முதல்நாள்தோறும், தன்தன் வரவுக்குத் தக்கதாக எதையாகிலும் தன்னிடத்திலே சேர்த்துவைக்கக்கடவ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ன் வந்திருக்கும்போது பணஞ்சேர்க்குதல் இராதபடிக்கு, உங்களில் அவனவன் வாரத்தின் முதல்நாள்தோறும், தன்தன் வரவுக்குத் தக்கதாக எதையாகிலும் தன்னிடத்திலே சேர்த்துவைக்கக்கடவ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ன் வந்திருக்கும்போது பணஞ்சேர்க்குதல் இராதபடிக்கு, உங்களில் அவனவன் வாரத்தின் முதல்நாள்தோறும், தன்தன் வரவுக்குத் தக்கதாக எதையாகிலும் தன்னிடத்திலே சேர்த்துவைக்கக்கடவ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ன் வரும்போது உங்கள் உபகாரத்தை எருசலேமுக்குக் கொண்டுபோகும்படிக்கு, நீங்கள் தகுதியுள்ளவர்களாகக் குறிக்கிறவர்கள் எவர்களோ, அவர்களிடத்தில் நிருபங்களைக் கொடுத்து, அவர்களை அனுப்புவே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ன் வரும்போது உங்கள் உபகாரத்தை எருசலேமுக்குக் கொண்டுபோகும்படிக்கு, நீங்கள் தகுதியுள்ளவர்களாகக் குறிக்கிறவர்கள் எவர்களோ, அவர்களிடத்தில் நிருபங்களைக் கொடுத்து, அவர்களை அனுப்புவே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ானும் போகத்தக்கதானால், அவர்கள் என்னுடனேகூட வரலாம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ன் மக்கெதோனியா நாட்டின் வழியாய்ப் போகிறபடியால், மக்கெதோனியா நாட்டைக் கடந்தபின்பு உங்களிடத்திற்கு வருவே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68602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હું કદાચ તમારી સાથે થોડો સમય રોકાઈશ. હું કદાચ આખો શિયાળો પણ તમારી સાથે કાઢીશ. જેથી તમે મને જ્ય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ઈ પણ હું જાઉં ત્યાં મને મદદ કરી શક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અત્યારે જતાં તમારી મુલાકાત લેવાની મારી ઈચ્છા નથી. જો પ્રભુ રજા આપશે તો તમારી સાથે થોડો સમ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હેવાની મારી ઈચ્છા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પરંતુ પચાસમાના પર્વસુધી હું એફેસસમાં રહેવાનો 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હું અહીં રોકાઈશ, કારણ કે મહાન અને વિકસતું કાર્ય કરવાની સુંદર તક મને આપવામાં આવી છે અને ઘણા લોકો 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ાર્યનો વિરોધ કર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કદાચ તિમોથી તમારી પાસે આવે તો તેને રાહત લાગણીનો તમારી સાથે અનુભવ કરાવજો. મારી જેમ જ તે પ્રભુ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ાર્યમાં રોકાયેલો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અને તેથી તેને અપનાવવાનો ઈન્કાર કોઈએ પણ ન કરવો. તેની યાત્રા શાંતિપૂર્ણ બને તે માટે તેને મદદરુંપ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થજો કે જેથી તે પાછો મારી પાસે આવે. બીજા ભાઈઓ સાથે તે મારી પાસે આવશે તેમ હું ધારું 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હવે આપણા ભાઈ અપોલોસ વિષે: બીજા ભાઈઓ સાથે તમારી મુલાકાત લેવા મેં તેને ઘણો પ્રોત્સાહિત કર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રંતુ અત્યારે નહિ આવવા માટે તે ઘણો જ મક્કમ હતો. પરંતુ જ્યારે તેને તક મળશે ત્યારે તે આવશે.પાઉલ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ત્રની પૂર્ણાહૂત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સાવધાન રહો. વિશ્વાસમાં દઢ રહો. હિંમત રાખો અને વફાદાર રહો. અને શક્તિશાળી બન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બધી જ વસ્તુ પ્રેમપૂર્વક કર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તમે જાણો છો કે અખાયામાં સ્તેફનાસનું કુટુંબ વિશ્વાસ ધરાવવામાં પ્રથમ હતું. તેઓએ તેઓની જાતને દેવ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ોકોના ચરણોમાં ધરી દીઘી હતી. ભાઈઓ અને બહેનો હું તમને વિનંતી કરું છુ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લોકોને અને અન્ય વ્યક્તિઓ કે જેઓ તેઓની સાથે સેવા અને કામ કરે છે, તેમને દોરવામાં આ રીતે અનુસર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મને આનંદ છે કે સ્તેફનાસ, ફોર્તુનાતુસ અને અર્ખેકસ આવ્યા છે. તમે અહી નથી, પરંતુ તમારી ખોટ તેઓએ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ૂરી કરી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તેઓએ તમારા અને મારા આત્માને ઉત્તેજિત કર્યા છે અને તેથી આવા લોકોનું મહત્વ તમારે સમજવું જોઈએ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આસિયાની મંડળીઓ તમારું અભિવાદન કરે છે. પ્રભુ થકી અકુલાસ અને પ્રિસ્કા પણ તમને ઘણા અભિવાદન મોકલ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6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. અને મંડળી કે જે તેઓના ઘરમાં એકત્રિત થાય છે તે પણ તમને અભિવાદન મોકલ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6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બધા જ ભાઈઓ અને બહેનો તમને અભિવાદન મોકલે છે, અને જ્યારે તમે મળો ત્યારે એકબીજાને પવિત્ર ચુંબન આપ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6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મ ઈચ્છ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6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હું પાઉલ છું, અને આ અભિવાદન હું મારા સ્વહસ્તે લખી રહ્યો 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6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જો કોઈ વ્યક્તિ પ્રભુને પ્રેમ કરતો ના હોય તો પછી ભલે તેને દેવથી વિમુખ થવા દો અને કાયમને માટ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6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ખોવાઈ જવા દો!ઓ પ્રભુ, આવ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6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પ્રભુ ઈસુ ખ્રિસ્તની કૃપા તમારા પર થાઓ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6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ખ્રિસ્ત ઈસુમાં મારી પ્રીતિ તમો સર્વની સાથે થાઓ. આમીન. 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6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હવે હું દેવના લોકો માટે પૈસા એકત્ર કરવા વિષે લખીશ. ગલાતિયાની મંડળીઓને મેં જે કરવા સૂચવ્યું છે ત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6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 પ્રમાણે તમે કરો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6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પ્રત્યેક સપ્તાહના પ્રથમ દિવસે તમારામાંની પ્રત્યેક વ્યક્તિએ તમારી આવકમાંથી શક્ય હોય તેટલા પૈસ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6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ચાવવા જોઈએ. તમારે આ પૈસા કોઈ વિશિષ્ટ જગ્યાએ રાખવા જોઈએ જેથી હું આવું પછી તમારે તમારા પૈસા એકત્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6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વાના ન રહ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6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જ્યારે હું આવું ત્યારે હું કેટલાએક માણસોને મોકલીશ કે જે તમારા દાનને યરૂશાલેમ સુધી પહોંચાડે. આ એવ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6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ોકો હશે કે તમે બધા સંમત થશો કે તેમણે જ જવું જોઈએ. હું તેઓને પરિચયપત્રો આપીને મોકલી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6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જો મારા માટે ઉચિત હશે તો તે લોકો મારી સાથે આવ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6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હું મકદોનિયા થઈને જવા માંગુ છું. તેથી મકદોનિયા ગયા પછી હું તમારી પાસે આવી શકી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4">
  <a:themeElements>
    <a:clrScheme name="Theme7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2026-10-22T11:49:12Z</dcterms:created>
  <dcterms:modified xsi:type="dcterms:W3CDTF">2026-10-22T11:49:12Z</dcterms:modified>
  <dc:title>૧ કરિંથીઓને : 16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