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presProps" Target="presProps.xml"/>
  <Relationship Id="rId121" Type="http://schemas.openxmlformats.org/officeDocument/2006/relationships/viewProps" Target="viewProps.xml"/>
  <Relationship Id="rId12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ரகாம் வயது சென்று முதிர்ந்தவனானான். கர்த்தர் ஆபிரகாமைச் சகல காரியங்களிலும் ஆசீர்வதித்து வந்தா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ஆபிரகாம் தன் வீட்டிலுள்ளவர்களில் வயதில் மூத்தவனும், தனக்கு உண்டான எல்லாவற்றிற்கும் அதிகாரியுமாகிய தன் ஊழியக்காரனை நோக்கி:]]></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ஆபிரகாம் தன் வீட்டிலுள்ளவர்களில் வயதில் மூத்தவனும், தனக்கு உண்டான எல்லாவற்றிற்கும் அதிகாரியுமாகிய தன் ஊழியக்காரனை நோக்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டியிருக்கிற கானானியருடைய குமாரத்திகளில் நீ என் குமாரனுக்குப் பெண்கொள்ளாம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தேசத்துக்கும் என் இனத்தாரிடத்துக்கும் போய், என் குமாரனாகிய ஈசாக்குக்குப் பெண்கொள்வேன் என்று, வானத்துக்குத் தேவனும் பூமிக்குத் தேவனுமாகிய கர்த்தர்பேரில் எனக்கு ஆணையிட்டுக்கொடுக்கும்படிக்கு, நீ உன் கையை என் தொடையின் கீழ் வை என்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தேசத்துக்கும் என் இனத்தாரிடத்துக்கும் போய், என் குமாரனாகிய ஈசாக்குக்குப் பெண்கொள்வேன் என்று, வானத்துக்குத் தேவனும் பூமிக்குத் தேவனுமாகிய கர்த்தர்பேரில் எனக்கு ஆணையிட்டுக்கொடுக்கும்படிக்கு, நீ உன் கையை என் தொடையின் கீழ் வை என்றா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ந்த ஊழியக்காரன்: அவ்விடத்துப் பெண் என் பின்னே இந்தத் தேசத்துக்கு வர மனதில்லாதிருந்தால், நீர் விட்டுவந்த தேசத்திற்குத்தானே உம்முடைய குமாரனை மறுபடியும் அழைத்துப்போகவேண்டுமோ என்று கேட்டா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ந்த ஊழியக்காரன்: அவ்விடத்துப் பெண் என் பின்னே இந்தத் தேசத்துக்கு வர மனதில்லாதிருந்தால், நீர் விட்டுவந்த தேசத்திற்குத்தானே உம்முடைய குமாரனை மறுபடியும் அழைத்துப்போகவேண்டுமோ என்று கேட்டா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ஆபிரகாம்: நீ என் குமாரனை மறுபடியும் அங்கே அழைத்துக்கொண்டுபோகாதபடிக்கு எச்சரிக்கையாயி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ண் உன் பின்னே வர மனதில்லாதிருந்தாளேயாகில், அப்பொழுது நீ இந்த என் ஆணைக்கு நீங்கலாயிருப்பாய்; அங்கேமாத்திரம் என் குமாரனை மறுபடியும் அழைத்துக்கொண்டு போகவேண்டாம்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ண் உன் பின்னே வர மனதில்லாதிருந்தாளேயாகில், அப்பொழுது நீ இந்த என் ஆணைக்கு நீங்கலாயிருப்பாய்; அங்கேமாத்திரம் என் குமாரனை மறுபடியும் அழைத்துக்கொண்டு போகவேண்டாம்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அந்த ஊழியக்காரன் தன் கையைத் தன் எஜமானாகிய ஆபிரகாமின் தொடையின்கீழ் வைத்து, இந்தக் காரியத்தைக்குறித்து அவனுக்கு ஆணையிட்டுக்கொடுத்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ந்த ஊழியக்காரன் தன் எஜமானுடைய ஒட்டகங்களில் பத்து ஒட்டகங்களைத் தன்னுடனே கொண்டுபோனான்; தன் எஜமானுடைய சகலவித உச்சிதமான பொருள்களும் அவன் கையில் இருந்தன; அவன் எழுந்து புறப்பட்டுப்போய், மெசொப்பொத்தாமியாவிலே நாகோருடைய ஊரில் சேர்ந்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ந்த ஊழியக்காரன் தன் எஜமானுடைய ஒட்டகங்களில் பத்து ஒட்டகங்களைத் தன்னுடனே கொண்டுபோனான்; தன் எஜமானுடைய சகலவித உச்சிதமான பொருள்களும் அவன் கையில் இருந்தன; அவன் எழுந்து புறப்பட்டுப்போய், மெசொப்பொத்தாமியாவிலே நாகோருடைய ஊரில் சேர்ந்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ஊருக்குப் புறம்பே ஒரு தண்ணீர்த் துரவண்டையிலே, தண்ணீர் மொள்ள ஸ்திரீகள் புறப்படுகிற சாயங்கால வேளையிலே, ஒட்டகங்களை மடக்கி, தனக்குள்ளே சொல்லிக்கொண்டது என்னவென்றா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ஊருக்குப் புறம்பே ஒரு தண்ணீர்த் துரவண்டையிலே, தண்ணீர் மொள்ள ஸ்திரீகள் புறப்படுகிற சாயங்கால வேளையிலே, ஒட்டகங்களை மடக்கி, தனக்குள்ளே சொல்லிக்கொண்டது என்னவென்றா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ன் எஜமானாகிய ஆபிரகாமுக்கு தேவனாயிருக்கிற கர்த்தாவே, இன்றைக்கு நீர் எனக்குக் காரியம் சித்திக்கப்பண்ணி, என் எஜமானாகிய ஆபிரகாமுக்குத் தயவு செய்தருளு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ன் எஜமானாகிய ஆபிரகாமுக்கு தேவனாயிருக்கிற கர்த்தாவே, இன்றைக்கு நீர் எனக்குக் காரியம் சித்திக்கப்பண்ணி, என் எஜமானாகிய ஆபிரகாமுக்குத் தயவு செய்தருளு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 நான் இந்தத் தண்ணீர்த் துரவண்டையிலே நிற்கிறேன், இந்த ஊராருடைய பெண்கள் தண்ணீர் மொள்ளப் புறப்பட்டு வருவா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 நான் இந்தத் தண்ணீர்த் துரவண்டையிலே நிற்கிறேன், இந்த ஊராருடைய பெண்கள் தண்ணீர் மொள்ளப் புறப்பட்டு வருவா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இப்படிச் சொல்லி முடிக்கும் முன்னே, இதோ, ஆபிரகாமுடைய சகோதரனாகிய நாகோரின் மனைவி மில்க்காளுடைய குமாரனாயிருக்கிற பெத்துவேலுக்குப் பிறந்த ரெபெக்காள் குடத்தைத் தோள்மேல் வைத்துக்கொண்டு புறப்பட்டு வந்தா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இப்படிச் சொல்லி முடிக்கும் முன்னே, இதோ, ஆபிரகாமுடைய சகோதரனாகிய நாகோரின் மனைவி மில்க்காளுடைய குமாரனாயிருக்கிற பெத்துவேலுக்குப் பிறந்த ரெபெக்காள் குடத்தைத் தோள்மேல் வைத்துக்கொண்டு புறப்பட்டு வந்தா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ப் பெண் மகா ரூபவதியும், புருஷனை அறியாத கன்னிகையுமாய் இருந்தாள்; அவள் துரவில் இறங்கி, தன் குடத்தை நிரப்பிக்கொண்டு ஏறிவந்தா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ப் பெண் மகா ரூபவதியும், புருஷனை அறியாத கன்னிகையுமாய் இருந்தாள்; அவள் துரவில் இறங்கி, தன் குடத்தை நிரப்பிக்கொண்டு ஏறிவந்தா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ந்த ஊழியக்காரன், அவளுக்கு எதிர்கொண்டோடி: உன் குடத்திலிருக்கிற தண்ணீரில் கொஞ்சம் குடிக்கத் தரவேண்டும்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ந்த ஊழியக்காரன், அவளுக்கு எதிர்கொண்டோடி: உன் குடத்திலிருக்கிற தண்ணீரில் கொஞ்சம் குடிக்கத் தரவேண்டும்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 அவள்: குடியும் என் ஆண்டவனே என்று சீக்கிரமாய்க் குடத்தைத் தன் கையில் இறக்கிக் கொண்டு, அவனுக்குக் குடிக்கக் கொடுத்தா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டுத்தபின், உம்முடைய ஒட்டகங்களும் குடித்துத் தீருமட்டும் அவைகளுக்கும் மொண்டு வார்ப்பேன் என்று சொ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க்கிரமாய்த் தன் குடத்துத் தண்ணீரைத் தொட்டியிலே ஊற்றிவிட்டு, இன்னும் மொண்டுவரத் துரவண்டையில் ஓடி, அவனுடைய ஒட்டகங்களுக்கெல்லாம் மொண்டு வார்த்தா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க்கிரமாய்த் தன் குடத்துத் தண்ணீரைத் தொட்டியிலே ஊற்றிவிட்டு, இன்னும் மொண்டுவரத் துரவண்டையில் ஓடி, அவனுடைய ஒட்டகங்களுக்கெல்லாம் மொண்டு வார்த்தா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ந்த மனிதன் அவளைக்குறித்து ஆச்சரியப்பட்டு, கர்த்தர் தன் பிரயாணத்தை வாய்க்கப்பண்ணினாரோ இல்லையோ என்று அறியும்பொருட்டு மவுனமாயிருந்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ஒட்டகங்கள் குடித்துத் தீர்ந்தபின், அந்த மனிதன் அரைச்சேக்கல் எடையுள்ள பொற்காதணியையும், அவள் கைகளுக்குப் பத்துச்சேக்கல் எடைப்பொன்னுள்ள இரண்டு கடகங்களையும் எடுத்துக் கொடு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ஒட்டகங்கள் குடித்துத் தீர்ந்தபின், அந்த மனிதன் அரைச்சேக்கல் எடையுள்ள பொற்காதணியையும், அவள் கைகளுக்குப் பத்துச்சேக்கல் எடைப்பொன்னுள்ள இரண்டு கடகங்களையும் எடுத்துக் கொடு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ருடைய மகள், எனக்குச் சொல்லவேண்டும்; நாங்கள் உன் தகப்பன் வீட்டில் இராத்தங்க இடம் உண்டா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ருடைய மகள், எனக்குச் சொல்லவேண்டும்; நாங்கள் உன் தகப்பன் வீட்டில் இராத்தங்க இடம் உண்டா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ள்: நான் நாகோருக்கு மில்க்காள் பெற்ற குமாரனாகிய பெத்துவேலின் மகள் என்று சொன்னதுமன்றி,]]></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எங்களிடத்தில் வைக்கோலும் தீவனமும் வேண்டியமட்டும் இருக்கிறது; இராத்தங்க இடமும் உண்டு என்றா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தன் தலை குனிந்து, கர்த்தரைப் பணிந்து கொண்டு,]]></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 தம்முடைய உண்மையையும் என் எஜமானை விட்டு நீக்கவில்லை; நான் பிரயாணம்பண்ணிவருகையில், கர்த்தர் என் எஜமானுடைய சகோதரர் வீட்டுக்கு என்னை அழைத்துக்கொண்டுவந்தார்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 தம்முடைய உண்மையையும் என் எஜமானை விட்டு நீக்கவில்லை; நான் பிரயாணம்பண்ணிவருகையில், கர்த்தர் என் எஜமானுடைய சகோதரர் வீட்டுக்கு என்னை அழைத்துக்கொண்டுவந்தார்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ந்தப் பெண் ஓடி, இந்தக்காரியங்களைத் தன் தாயின் வீட்டிலுள்ளவர்களுக்கு அறிவித்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பெக்காளுக்கு ஒரு சகோதரன் இருந்தான்; அவனுக்கு லாபான் என்று பேர்; அந்த லாபான் வெளியே துரவண்டையில் இருந்த அந்த மனிதனிடத்துக்கு ஓடினா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பெக்காளுக்கு ஒரு சகோதரன் இருந்தான்; அவனுக்கு லாபான் என்று பேர்; அந்த லாபான் வெளியே துரவண்டையில் இருந்த அந்த மனிதனிடத்துக்கு ஓடி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ன் தன் சகோதரி தரித்திருந்த அந்தக் காதணியையும், அவள் கைகளில் போட்டிருந்த கடகங்களையும் பார்த்து, இன்ன இன்னபடி அந்த மனிதன் என்னோடே பேசினானென்று தன் சகோதரி ரெபெக்காள் சொன்ன வார்த்தைகளைக் கேட்டமாத்திரத்தில், அந்த மனிதனிடத்தில் வந்தான்; அவன் துரவு அருகே ஒட்டகங்கள் அண்டையில் நின்றுகொண்டிருந்தா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ன் தன் சகோதரி தரித்திருந்த அந்தக் காதணியையும், அவள் கைகளில் போட்டிருந்த கடகங்களையும் பார்த்து, இன்ன இன்னபடி அந்த மனிதன் என்னோடே பேசினானென்று தன் சகோதரி ரெபெக்காள் சொன்ன வார்த்தைகளைக் கேட்டமாத்திரத்தில், அந்த மனிதனிடத்தில் வந்தான்; அவன் துரவு அருகே ஒட்டகங்கள் அண்டையில் நின்றுகொண்டிருந்தா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அவன்: கர்த்தரால் ஆசீர்வதிக்கப்பட்டவரே, உள்ளே வாரும்; நீர் வெளியே நிற்பானேன்? உமக்கு வீடும், ஒட்டகங்களுக்கு இடமும் ஆயத்தம்பண்ணியிருக்கிறேன்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அவன்: கர்த்தரால் ஆசீர்வதிக்கப்பட்டவரே, உள்ளே வாரும்; நீர் வெளியே நிற்பானேன்? உமக்கு வீடும், ஒட்டகங்களுக்கு இடமும் ஆயத்தம்பண்ணியிருக்கிறேன்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அந்த மனிதன் வீட்டுக்குப் போனான். லாபான் ஒட்டகங்களின் கட்டவிழ்த்து, ஒட்டகங்களுக்கு வைக்கோலும் தீவனமும் போட்டு, அவனும், அவனோடே வந்தவர்களும் தங்கள் கால்களைக் கழுவிக்கொள்ளத் தண்ணீர் கொடுத்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அந்த மனிதன் வீட்டுக்குப் போனான். லாபான் ஒட்டகங்களின் கட்டவிழ்த்து, ஒட்டகங்களுக்கு வைக்கோலும் தீவனமும் போட்டு, அவனும், அவனோடே வந்தவர்களும் தங்கள் கால்களைக் கழுவிக்கொள்ளத் தண்ணீர் கொடுத்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ன்பு, அவனுக்கு முன்பாக போஜனம் வைக்கப்பட்டது. அப்பொழுது அவன்: நான் வந்த காரியத்தைச் சொல்லுமுன்னே புசிக்கமாட்டேன் என்றான். அதற்கு அவன் சொல்லும் என்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ன்பு, அவனுக்கு முன்பாக போஜனம் வைக்கப்பட்டது. அப்பொழுது அவன்: நான் வந்த காரியத்தைச் சொல்லுமுன்னே புசிக்கமாட்டேன் என்றான். அதற்கு அவன் சொல்லும் என்றா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ழுது அவன்: நான் ஆபிரகாமுடைய ஊழியக்கார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என் எஜமானை மிகவும் ஆசீர்வதித்திருக்கிறார், அவர் சீமானாயிருக்கிறார்; கர்த்தர் அவருக்கு ஆடுமாடுகளையும், வெள்ளியையும், பொன்னையும், வேலைக்காரரையும், வேலைக்காரிகளையும், ஒட்டகங்களையும், கழுதைகளையும் கொடுத்திருக்கிறா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என் எஜமானை மிகவும் ஆசீர்வதித்திருக்கிறார், அவர் சீமானாயிருக்கிறார்; கர்த்தர் அவருக்கு ஆடுமாடுகளையும், வெள்ளியையும், பொன்னையும், வேலைக்காரரையும், வேலைக்காரிகளையும், ஒட்டகங்களையும், கழுதைகளையும் கொடுத்திருக்கிறா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எஜமானுடைய மனைவியாகிய சாராள் முதிர்வயதானபோது, என் எஜமானுக்கு ஒரு குமாரனைப் பெற்றாள்; அவர் தமக்கு உண்டான யாவையும் அவனுக்குக் கொடுத்திருக்கிறா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எஜமானுடைய மனைவியாகிய சாராள் முதிர்வயதானபோது, என் எஜமானுக்கு ஒரு குமாரனைப் பெற்றாள்; அவர் தமக்கு உண்டான யாவையும் அவனுக்குக் கொடுத்திருக்கி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என் எஜமான் என்னை நோக்கி: நான் குடியிருக்கிற கானான் தேசத்தாருடைய குமாரத்திகளில் நீ என் குமாரனுக்குப் பெண் கொள்ளாமல்,]]></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என் எஜமான் என்னை நோக்கி: நான் குடியிருக்கிற கானான் தேசத்தாருடைய குமாரத்திகளில் நீ என் குமாரனுக்குப் பெண் கொள்ளாமல்,]]></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 என் தகப்பன் வீட்டுக்கும், என் இனத்தாரிடத்துக்கும் போய், என் குமாரனுக்குப் பெண்கொள்ளவேண்டும் என்று ஆணையிட்டுக்கொடுக்கும்படி சொன்னா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 என் தகப்பன் வீட்டுக்கும், என் இனத்தாரிடத்துக்கும் போய், என் குமாரனுக்குப் பெண்கொள்ளவேண்டும் என்று ஆணையிட்டுக்கொடுக்கும்படி சொன்னா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அப்பொழுது நான் என் எஜமானை நோக்கி: ஒருவேளை அந்தப் பெண் என்பின்னே வராதேபோனாலோ என்று கேட்டதற்கு,]]></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வர்: நான் வழிபடும் கர்த்தர் உன்னோடே தம்முடைய தூதனை அனுப்பி, உன் பிரயாணத்தை வாய்க்கப்பண்ணுவார்; என் இனத்தாரிடத்திலும், என் தகப்பன் வீட்டிலும் நீ என் குமாரனுக்குப் பெண்கொள்வாய்.]]></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வர்: நான் வழிபடும் கர்த்தர் உன்னோடே தம்முடைய தூதனை அனுப்பி, உன் பிரயாணத்தை வாய்க்கப்பண்ணுவார்; என் இனத்தாரிடத்திலும், என் தகப்பன் வீட்டிலும் நீ என் குமாரனுக்குப் பெண்கொள்வாய்.]]></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என் இனத்தாரிடத்துக்குப் போனால், என் ஆணைக்கு நீங்கலாயிருப்பாய்; அவர்கள் உனக்குப் பெண்கொடாமற்போனாலும், நீ என் ஆணைக்கு நீங்கலாயிருப்பாய் என்றா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என் இனத்தாரிடத்துக்குப் போனால், என் ஆணைக்கு நீங்கலாயிருப்பாய்; அவர்கள் உனக்குப் பெண்கொடாமற்போனாலும், நீ என் ஆணைக்கு நீங்கலாயிருப்பாய் என்றா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யே நான் இன்று துரவண்டையிலே வந்து: என் எஜமானாகிய ஆபிரகாமின் தேவனாகிய கர்த்தரே, என் பிரயாணத்தை நீர் இப்பொழுது வாய்க்கப்பண்ணுவீரானால்,]]></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யே நான் இன்று துரவண்டையிலே வந்து: என் எஜமானாகிய ஆபிரகாமின் தேவனாகிய கர்த்தரே, என் பிரயாணத்தை நீர் இப்பொழுது வாய்க்கப்பண்ணுவீரானால்,]]></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இதோ, நான் தண்ணீர்த் துரவண்டையிலே நிற்கிறேன், தண்ணீர் மொள்ள வரப்போகிற கன்னிகையை நான் நோக்கி: உன் குடத்திலிருக்கிற தண்ணீரில் கொஞ்சம் எனக்குக் குடிக்கத் தரவேண்டும் என்று கேட்கும்போது:]]></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இதோ, நான் தண்ணீர்த் துரவண்டையிலே நிற்கிறேன், தண்ணீர் மொள்ள வரப்போகிற கன்னிகையை நான் நோக்கி: உன் குடத்திலிருக்கிற தண்ணீரில் கொஞ்சம் எனக்குக் குடிக்கத் தரவேண்டும் என்று கேட்கும்போது:]]></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 குடி என்றும், உன் ஒட்டகங்களுக்கும் மொண்டு வார்ப்பேன் என்றும் சொல்லும் பெண்ணே கர்த்தர் என் எஜமானுடைய குமாரனுக்கு நியமித்த ஸ்திரீயாகவேண்டும் என்றே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 குடி என்றும், உன் ஒட்டகங்களுக்கும் மொண்டு வார்ப்பேன் என்றும் சொல்லும் பெண்ணே கர்த்தர் என் எஜமானுடைய குமாரனுக்கு நியமித்த ஸ்திரீயாகவேண்டும் என்றே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ன் இதை என் இருதயத்தில் சொல்லி முடிக்குமுன்னே, இதோ, ரெபெக்காள் தன் குடத்தைத் தோள்மேல் வைத்துக்கொண்டு புறப்பட்டுவந்து, துரவில் இறங்கிப்போய்த் தண்ணீர் மொண்டாள். அப்பொழுது நான்: எனக்குக் குடிக்கத் தரவேண்டும் என்றே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ன் இதை என் இருதயத்தில் சொல்லி முடிக்குமுன்னே, இதோ, ரெபெக்காள் தன் குடத்தைத் தோள்மேல் வைத்துக்கொண்டு புறப்பட்டுவந்து, துரவில் இறங்கிப்போய்த் தண்ணீர் மொண்டாள். அப்பொழுது நான்: எனக்குக் குடிக்கத் தரவேண்டும் என்றே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அவள் சீக்கிரமாய்த் தன் தோள்மேலிருந்த குடத்தை இறக்கி, குடியும், உம்முடைய ஒட்டகங்களுக்கும் வார்ப்பேன் என்றாள். நான் குடித்தேன்; ஒட்டகங்களுக்கும் வார்த்தா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அவள் சீக்கிரமாய்த் தன் தோள்மேலிருந்த குடத்தை இறக்கி, குடியும், உம்முடைய ஒட்டகங்களுக்கும் வார்ப்பேன் என்றாள். நான் குடித்தேன்; ஒட்டகங்களுக்கும் வார்த்தா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ப்பொழுது: நீ யாருடைய மகள் என்று அவளைக் கேட்டேன்; அதற்கு அவள்: நான் மில்க்காள் நாகோருக்குப் பெற்ற குமாரனாகிய பெத்துவேலின் மகள் என்றாள்; அப்பொழுது அவளுக்குக் காதணியையும், அவள் கைகளிலே கடகங்களையும் போட்டு;]]></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ப்பொழுது: நீ யாருடைய மகள் என்று அவளைக் கேட்டேன்; அதற்கு அவள்: நான் மில்க்காள் நாகோருக்குப் பெற்ற குமாரனாகிய பெத்துவேலின் மகள் என்றாள்; அப்பொழுது அவளுக்குக் காதணியையும், அவள் கைகளிலே கடகங்களையும் போட்டு;]]></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 கொள்ள என்னை நேர்வழியாய் நடத்திவந்த என் எஜமானாகிய ஆபிரகாமின் தேவனாயிருக்கிற கர்த்தரை ஸ்தோத்திரித்தே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 கொள்ள என்னை நேர்வழியாய் நடத்திவந்த என் எஜமானாகிய ஆபிரகாமின் தேவனாயிருக்கிற கர்த்தரை ஸ்தோத்திரித்தே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 கொள்ள என்னை நேர்வழியாய் நடத்திவந்த என் எஜமானாகிய ஆபிரகாமின் தேவனாயிருக்கிற கர்த்தரை ஸ்தோத்திரித்தேன்.]]></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இப்பொழுதும் நீங்களும் என் எஜமானுக்குத் தயையும் உண்மையும் உடையவர்களாய் நடக்க மனதுள்ளவர்களானால், எனக்குச் சொல்லுங்கள்; இல்லையென்றால் அதையும் எனக்குச் சொல்லுங்கள், அப்பொழுது நான் வலது புறத்தையாகிலும் இடதுபுறத்தையாகிலும் நோக்கிப் போவேன் என்றான்.]]></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இப்பொழுதும் நீங்களும் என் எஜமானுக்குத் தயையும் உண்மையும் உடையவர்களாய் நடக்க மனதுள்ளவர்களானால், எனக்குச் சொல்லுங்கள்; இல்லையென்றால் அதையும் எனக்குச் சொல்லுங்கள், அப்பொழுது நான் வலது புறத்தையாகிலும் இடதுபுறத்தையாகிலும் நோக்கிப் போவேன் என்றா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ப்பொழுது லாபானும் பெத்துவேலும் பிரதியுத்தரமாக: இந்தக்காரியம் கர்த்தரால் வந்தது, உமக்கு நாங்கள் நலம் பொலம் ஒன்றும் சொல்லக் கூடாது.]]></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இதோ, ரெபெக்காள் உமக்கு முன்பாக இருக்கிறாள்; கர்த்தர் சொன்னபடியே அவள் உமது எஜமானுடைய குமாரனுக்கு மனைவியாகும்படிக்கு, அவளை அழைத்துக்கொண்டுபோம் என்றார்கள்.]]></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இதோ, ரெபெக்காள் உமக்கு முன்பாக இருக்கிறாள்; கர்த்தர் சொன்னபடியே அவள் உமது எஜமானுடைய குமாரனுக்கு மனைவியாகும்படிக்கு, அவளை அழைத்துக்கொண்டுபோம் என்றார்கள்.]]></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ஆபிரகாமின் ஊழியக்காரன் அவர்கள் வார்த்தைகளைக் கேட்டபோது, தரைமட்டும் குனிந்து, கர்த்தரைப் பணிந்துகொண்டான்.]]></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பின்பு அந்த ஊழியக்காரன் வெள்ளியுடைமைகளையும், பொன்னுடைமைகளையும், வஸ்திரங்களையும் எடுத்து, ரெபெக்காளுக்குக் கொடுத்ததுமன்றி, அவளுடைய சகோதரனுக்கும் தாய்க்கும் சில உச்சிதங்களையும் கொடுத்தான்.]]></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பின்பு அந்த ஊழியக்காரன் வெள்ளியுடைமைகளையும், பொன்னுடைமைகளையும், வஸ்திரங்களையும் எடுத்து, ரெபெக்காளுக்குக் கொடுத்ததுமன்றி, அவளுடைய சகோதரனுக்கும் தாய்க்கும் சில உச்சிதங்களையும் கொடுத்தான்.]]></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பின்பு அவனும் அவனோடிருந்த மனிதரும் புசித்துக் குடித்து, இராத்தங்கினார்கள்; காலையிலே எழுந்திருந்து, அவன்: என் எஜமானிடத்துக்கு என்னை அனுப்பிவிடுங்கள் என்றான்.]]></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பின்பு அவனும் அவனோடிருந்த மனிதரும் புசித்துக் குடித்து, இராத்தங்கினார்கள்; காலையிலே எழுந்திருந்து, அவன்: என் எஜமானிடத்துக்கு என்னை அனுப்பிவிடுங்கள் என்றான்.]]></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ப்பொழுது அவள் சகோதரனும் அவள் தாயும், பத்து நாளாகிலும் பெண் எங்களோடிருக்கட்டும், பிற்பாடு போகலாம் என்றார்கள்.]]></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ப்பொழுது அவள் சகோதரனும் அவள் தாயும், பத்து நாளாகிலும் பெண் எங்களோடிருக்கட்டும், பிற்பாடு போகலாம் என்றார்கள்.]]></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தற்கு அவன்: கர்த்தர் என் பிரயாணத்தை வாய்க்கப்பண்ணியிருக்க, நீங்கள் எனக்குத் தடைசெய்யாதிருங்கள்; நான் என் எஜமானிடத்துக்குப் போக என்னை அனுப்பிவிடவேண்டும் என்றான்.]]></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தற்கு அவன்: கர்த்தர் என் பிரயாணத்தை வாய்க்கப்பண்ணியிருக்க, நீங்கள் எனக்குத் தடைசெய்யாதிருங்கள்; நான் என் எஜமானிடத்துக்குப் போக என்னை அனுப்பிவிடவேண்டும் என்றான்.]]></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அப்பொழுது அவர்கள்: பெண்ணை அழைத்து, அவள் வாய்ப்பிறப்பைக் கேட்போம் என்று சொல்லி,]]></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ரெபெக்காளை அழைத்து: நீ இந்த மனிதனோடேகூடப் போகிறாயா என்று கேட்டார்கள். அவள்: போகிறேன் என்றாள்.]]></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அப்படியே அவர்கள் தங்கள் சகோதரியாகிய ரெபெக்காளையும், அவள் தாதியையும், ஆபிரகாமின் ஊழியக்காரனையும், அவன் மனிதரையும் அனுப்புவித்து,]]></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அப்படியே அவர்கள் தங்கள் சகோதரியாகிய ரெபெக்காளையும், அவள் தாதியையும், ஆபிரகாமின் ஊழியக்காரனையும், அவன் மனிதரையும் அனுப்புவித்து,]]></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ரெபெக்காளை வாழ்த்தி: எங்கள் சகோதரியே, நீ கோடாகோடியாய்ப் பெருகுவாயாக; உன் சந்ததியார் தங்கள் பகைஞருடைய வாசல்களைச் சுதந்தரித்துக்கொள்வார்களாக என்று ஆசீர்வதித்தார்கள்.]]></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ரெபெக்காளை வாழ்த்தி: எங்கள் சகோதரியே, நீ கோடாகோடியாய்ப் பெருகுவாயாக; உன் சந்ததியார் தங்கள் பகைஞருடைய வாசல்களைச் சுதந்தரித்துக்கொள்வார்களாக என்று ஆசீர்வதித்தார்கள்.]]></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அப்பொழுது ரெபெக்காளும் அவள் வேலைக்காரிகளும் எழுந்து ஒட்டகங்களின்மேல் ஏறி, அந்த மனிதனோடேகூடப் போனார்கள். ஊழியக்காரன் ரெபெக்காளை அழைத்துக்கொண்டுபோனான்.]]></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அப்பொழுது ரெபெக்காளும் அவள் வேலைக்காரிகளும் எழுந்து ஒட்டகங்களின்மேல் ஏறி, அந்த மனிதனோடேகூடப் போனார்கள். ஊழியக்காரன் ரெபெக்காளை அழைத்துக்கொண்டுபோனான்.]]></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ஈசாக்கு தென்தேசத்தில் குடியிருந்தான். அப்பொழுது அவன்: லகாய்ரோயீ என்னப்பட்ட துரவின் வழியாய்ப் புறப்பட்டுவந்தான்.]]></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ஈசாக்கு சாயங்காலவேளையிலே தியானம்பண்ண வெளியிலே போயிருந்து, தன் கண்களை ஏறெடுத்துப் பார்த்தபோது, ஒட்டகங்கள் வரக்கண்டான்.]]></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ரெபெக்காளும் தன் கண்களை ஏறெடுத்து ஈசாக்கைக் கண்டபோது,]]></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ஊழியக்காரனை நோக்கி: அங்கே நமக்கு எதிராக நடந்து வருகிற அந்த மனிதன் யார் என்று கேட்டாள். அவர்தான் என் எஜமான் என்று ஊழியக்காரன் சொன்னான். அப்பொழுது அவள் ஒட்டகத்தை விட்டிறங்கி முக்காடிட்டுக்கொண்டாள்.]]></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ஊழியக்காரனை நோக்கி: அங்கே நமக்கு எதிராக நடந்து வருகிற அந்த மனிதன் யார் என்று கேட்டாள். அவர்தான் என் எஜமான் என்று ஊழியக்காரன் சொன்னான். அப்பொழுது அவள் ஒட்டகத்தை விட்டிறங்கி முக்காடிட்டுக்கொண்டாள்.]]></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ஊழியக்காரன் தான் செய்த சகல காரியங்களையும் ஈசாக்குக்கு விவரித்துச் சொன்னான்.]]></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அப்பொழுது ஈசாக்கு ரெபெக்காளைத் தன் தாய் சாராளுடைய கூடாரத்துக்கு அழைத்துக்கொண்டுபோய், அவளைத் தனக்கு மனைவியாக்கிக்கொண்டு, அவளை நேசித்தான். ஈசாக்கு தன் தாய்க்காகக் கொண்டிருந்த துக்கம் நீங்கி ஆறுதலடைந்தான்.]]></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அப்பொழுது ஈசாக்கு ரெபெக்காளைத் தன் தாய் சாராளுடைய கூடாரத்துக்கு அழைத்துக்கொண்டுபோய், அவளைத் தனக்கு மனைவியாக்கிக்கொண்டு, அவளை நேசித்தான். ஈசாக்கு தன் தாய்க்காகக் கொண்டிருந்த துக்கம் நீங்கி ஆறுதலடை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2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ఆదికాండము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అబ్రాహాము బహు కాలము గడిచిన వృద్ధుడై యుండెను. అన్ని విషయములలోను యెహోవా అబ్రా హామును ఆశీర్వదిం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అప్పుడు అబ్రాహాము తనకు కలిగిన సమస్తమును ఏలుచుండిన తన యింటి పెద్దదాసునితో నీ చెయ్యి నా తొడక్రిం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నేను ఎవరి మధ్య కాపురమున్నానో ఆ కనానీయుల కుమార్తెలలో ఒక దానిని నా కుమారునికి పెండ్లిచేయ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నా స్వదేశమందున్న నా బంధువులయొద్దకు వెళ్లి ఇస్సాకను నా కుమారునికి భార్యను తెచ్చునట్లు ఆకాశముయొ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డును భూమియొక్క దేవుడు నైన యెహోవా తోడని నీ చేత ప్రమాణము చేయిం చెద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ఆ దాసుడుఈ దేశమునకు నా వెంట వచ్చుటకు ఒకవేళ ఆ స్త్రీ ఇష్టపడని యెడల నీవు బయలుదేరి వచ్చిన ఆ దేశ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నీ కుమారుని తీసికొని పోవలెనా అని అడుగ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అబ్రాహాము అక్కడికి నా కుమారుని తీసికొని పోకూడదు సు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నా తండ్రి యింటనుండియు నేను పుట్టిన దేశము నుండియు నన్ను తెచ్చి నాతో మాటలాడినీ సంతానమునకు ఈ దేశ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చ్చెదనని ప్రమాణము చేసి నాతో చెప్పిన పరలోకపు దేవుడగు యెహోవా తన దూతను నీకు ముందుగా 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క్కడనుండి నీవు నా కుమారునికి భార్యను తీసికొనివచ్చెద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అయితే నీ వెంట వచ్చుటకు ఆ స్త్రీ ఇష్టపడని యెడల ఈ ప్రమాణము నుండి విడుదల పొందెదవు గాని నీవు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ని అక్కడికి తీసికొని పోకూడదని అతనితో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ఆ దాసుడు తన యజమానుడగు అబ్రాహాము తొడక్రింద తన చెయ్యి పెట్టి యీ సంగతి విషయమై ప్రమాణ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అతడు తన యజమానుని ఒంటెలలో పది ఒంటెలను తన యజమా నుని ఆస్తిలో శ్రేష్టమైన నానా విధములగు వస్తు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సికొని పోయెను. అతడు లేచి అరామ్నహరాయిము లోనున్న నాహోరు పట్ట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సాయంకాలమందు స్త్రీలు నీళ్లు చేదుకొనవచ్చు వేళకు ఆ ఊరి బయటనున్న నీళ్లబావియొద్ద తన ఒంటెలను 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చేసి యిట్ల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నా యజమానుడగు అబ్రాహాము దేవుడవైన యెహోవా, నేనువచ్చిన కార్యమును త్వరలో సఫలముచేసి నా యజమాను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బ్రాహాము మీద అనుగ్రహము చూ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చిత్త గించుము, నేను ఈ నీళ్ల ఊటయొద్ద నిలుచు చున్నాను; ఈ ఊరివారి పిల్లలు నీళ్లు చేదుకొను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చు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కాబట్టి నేను త్రాగునట్లు నీవు దయచేసి నీ కడవను వంచుమని నేను చెప్పగానీవు త్రాగుము నీ ఒంటెల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ళ్లు పెట్టెదనని యే చిన్నది చెప్పునో ఆమెయే నీ సేవకుడైన ఇస్సాకుకొరకు నీవు నియమించినదై యుండును 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దువలన నీవు నా యజమానునిమీద అనుగ్రహము చూపితివని తెలిసికొందు 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తడు మాటలాడుట చాలింపకముందే అబ్రాహాము సహోదరుడైన నాహోరు భార్యయగు మిల్కా కుమారుడైన బెతూయేలు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న రిబ్కా కడవ భుజము మీద పెట్టుకొని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ఆ చిన్నది మిక్కిలి చక్కనిది; ఆమె కన్యక, ఏ పురుషుడును ఆమెను కూడలేదు; ఆమె ఆ బావిలోనికి దిగిపో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డవను నీళ్లతో నింపుకొనియెక్కి 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ఆ సేవకుడు ఆమెను ఎదుర్కొనుటకు పరుగెత్తి నీ కడవలో నీళ్లు కొంచెము దయచేసి నన్ను త్రాగ నిమ్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డి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అందుకామె అయ్యా త్రాగు మని చెప్పి త్వరగా తన కడవను చేతిమీదికి దించుకొని అతనికి దాహమి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మరియు ఆమె అతనికి దాహ మిచ్చిన తరువాతనీ ఒంటెలు త్రాగుమట్టుకు వాటికిని నీళ్లు చేదిపోయుదునని చె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త్వరగా గాడిలో తన కడవ కుమ్మరించి తిరిగి చేదుటకు ఆ బావికి పరుగెత్తు కొని పోయి అతని ఒంటెలన్ని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ళ్లు చేదిపో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ఆ మనుష్యుడు ఆమెను తేరి చూచి తన ప్రయాణమును యెహోవా సఫలముచేసెనో లేదో తెలిసికొనవ లెనని ఊర కుం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ఒంటెలు త్రాగుటయైన తరువాత ఆ మనుష్యుడు అరతులము ఎత్తుగల బంగారపు ముక్కు కమ్మిని, ఆమె చేతులకు ప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ముల ఎత్తు గల రెండు బంగారు కడియములను తీ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నీవు ఎవరి కుమార్తెవు? దయచేసి నాతో చెప్పుము; నీ తండ్రి యింట మేము ఈ రాత్రి బసచేయుటకు స్థలము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 అడి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అందుకామె నేను నాహోరుకు మిల్కాకనిన కుమారుడగు బెతూయేలు కుమార్తె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మరియు ఆమెమా యొద్ద చాలా గడ్డియు మేతయు రాత్రి బసచేయుటకు స్థలమును ఉన్న వ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ఆ మనుష్యుడు తన తలవంచి యెహోవాకు మ్రొ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అబ్రాహామను నా యాజమానుని దేవుడైన యెహోవా స్తుతింపబడునుగాక; ఆయన నా యజమానునికి తన కృపను తన సత్య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ట మానలేదు; నేను త్రోవలో నుండగానే యెహోవా నా యజ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అంతట ఆ చిన్నది పరుగెత్తికొనిపోయి యీ మాటలు తన తల్లి యింటి వారికి తెలి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రిబ్కాకు లాబానను నొక సహోదరు డుండెను. అప్పుడు లాబాను ఆ బావిదగ్గర వెలు పటనున్న ఆ మనుష్యుని యొద్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గెత్తికొని 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అతడు ఆ ముక్కు కమ్మిని తన సహోదరి చేతులనున్న ఆ కడియములను చూచిఆ మనుష్యుడు ఈలాగు నాతో మాటలాడెనని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హోదరియైన రిబ్కా చెప్పిన మాటలు విని ఆ మనుష్యుని యొద్దకు వ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లాబాను యెహోవావలన ఆశీర్వదింపబడిన వాడా, లోపలికి రమ్ము; నీవు బయట నిలువనేల? ఇల్లును ఒంటెలకు స్థల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సిద్ధము చేయించితి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ఆ మనుష్యుడు ఇంటికి వచ్చి నప్పుడు లాబాను ఒంటెల గంతలు విప్పి ఒంటెలకు గడ్డియు మేతయు కాళ్లు క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టకు అతనికిని అతనితో కూడ నున్నవారికిని నీళ్లు ఇ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అతనికి భోజనము పెట్టించెను గాని అతడునేను వచ్చిన పనిచెప్పక మునుపు భోజనము చేయననగా లాబా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పుమ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అంతట అతడిట్లనెనునేను అబ్రాహాము దాసు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యెహోవా నా యజమానుని బహుగా ఆశీర్వదించెను గనుక అతడు గొప్పవాడాయెను; అతనికి గొఱ్ఱలను గొడ్లను వెం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గారములను దాస దాసీ జనమును ఒంటెలను గాడిదలను దయ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నా యజ మానుని భార్యయైన శారా వృద్ధాప్యములో నా యజ మానునికి కుమారుని కనెను; నా యజమానుడు త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నది యావత్తును అతనికిచ్చి యు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మరియు నా యజమానుడు నాతోనేను ఎవరి దేశమందు నివ సించుచున్నానో ఆ కనానీయుల పిల్లలలో ఒక పిల్ల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నికి పెండ్లిచేయవద్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అయితే నా తండ్రి యింటికిని నా వంశస్థుల యొద్దకును వెళ్లి నా కుమారునికి పెండ్లి చేయుటకు ఒక పిల్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సి కొని రావలెనని నాచేత ప్రమా ణము చేయిం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అప్పుడు నేను నా యజమానునితో ఆ స్త్రీ నావెంట రాదేమో అని చెప్పినం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అతడు ఎవని సన్నిధిలో నేను జీవించుచున్నానో ఆ యెహోవా నీతో కూడ తన దూతను పంపి నీ ప్రయాణము సఫ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ను గనుక నీవు నా వంశస్థులలో నా తండ్రి యింటనుండి నా కు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నీవు నా వంశస్థులయొద్దకు వెళ్లితివా యీ ప్రమాణము విషయములో ఇక నీకు బాధ్యత ఉండదు, వారు ఆ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య్యనియెడలకూడ ఈ ప్రమాణము విషయములో నీకు బాధ్యత ఉండదని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నేను నేడు ఆ బావి యొద్దకు వచ్చి అబ్రాహామను నా యజమానుని దేవుడవైన యెహోవా, నా ప్రయాణ మును నీవు సఫ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సిన 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నేను ఈ నీళ్ల బావియొద్ద నిలిచియుండగా నీళ్లు చేదుకొనుటకు వచ్చిన చిన్నదానితో నేనునీవు దయచేసి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డవలో నీళ్లు కొంచెము నన్ను త్రాగనిమ్మని చెప్పు 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నీవు త్రాగుము నీ ఒంటెలకును చేది పోయుదునని యెవతె చెప్పునో ఆమెయే నా యజమానుని కుమారునికి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యమించిన పిల్లయై యుండును గాకని మనవిచేసికొం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నేను నా హృదయములో అట్లు అనుకొనుట చాలింపక ముందే రిబ్కా భుజముమీద తన కడవను పెట్టుకొనివచ్చి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విలోనికి దిగిపోయి నీళ్లు చేదుకొని వచ్చెను; అప్పుడునాకు దాహమిమ్మని నేనామెను అడుగ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ఆమె త్వరగా తన కడవను దించిత్రాగుము, నీ ఒంటెలకును నీళ్లు పెట్టెదనని చెప్పెను గనుక నేను త్రాగి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మె ఒంటెలకును నీళ్లు పెట్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అప్పుడు నేను నీవు ఎవరికుమార్తెవని యడిగినందుకు ఆమె మిల్కా నాహోరునకు కనిన కుమారుడగు బెతూ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తెనని చెప్పినప్పుడు, నే నామె ముక్కుకు కమ్మియును ఆమె చేతు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నా తలవంచి యెహోవాకు మ్రొక్కి, అబ్రాహామను నా యజమానుని దేవుడైన యెహోవాను స్తోత్రము చేసితిని; ఏలయ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యన నా యజమానుని యొక్క సహోదరుని కుమార్తెను అతని కుమారునికి తీసికొనునట్లు సరియైన మార్గమందు నన్ను 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కాబట్టి నా యజమానునియెడల మీరు దయను నమ్మకమును కనుపరచినయెడల అదియైనను నాకు తెలియచెప్పుడి, లే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దియైనను తెలియ చెప్పుడి; అప్పుడు నేనెటు పోవలెనో అటు పోయెదన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లాబానును బెతూయేలునుఇది యెహోవావలన కలిగిన కార్యము; మేమైతే అవునని గాని కాదనిగాని చెప్ప జా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ఇదిగో రిబ్కా నీ యెదుట నున్నది, ఆమెను తీసికొని పొమ్ము; యెహోవా సెలవిచ్చిన ప్రకారము ఈమె నీ య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ని కుమారునికి భార్య అగునుగాకని ఉత్తర మి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అబ్రాహాము సేవకుడు వారి మాటలు విని యెహోవాకు సాష్టాంగ నమస్కార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తరువాత ఆ సేవకుడు వెండి నగలను బంగారు నగలను, వస్త్ర ములను తీసి రిబ్కాకు ఇచ్చెను; మరియు అతడు ఆ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హోదరునికి తల్లికిని విలువగల వస్తువులు ఇ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అతడును అతనితోకూడనున్న మనుష్యులును అన్నపాన ములు పుచ్చుకొని అక్కడ ఆ రాత్రియంతయు నుండిరి. ఉదయ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లేచి నప్పుడు అతడునా యజమానుని యొద్దకు నన్ను పంపిం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ఆమె సహో దరుడును ఆమె తల్లియుఈ చిన్నదాని పదిదినములైనను మాయొద్ద ఉండ నిమ్ము, ఆ తరువాత ఆమె వెళ్లవ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అప్పుడతడు యెహోవా నా ప్రయాణమును సఫలము చేసెను గనుక నాకు తడవు కానీయక నన్ను పంపించుడి, నా యజమా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దకు వెళ్లెదనని చెప్పి 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వారు ఆ చిన్న దానిని పిలిచి, ఆమె యేమనునో తెలిసికొందమని చెప్పు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రిబ్కాను పిలిచిఈ మనుష్యునితోకూడ వెళ్లెదవా అని ఆమె నడిగినప్పుడువెళ్లెద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కాబట్టి వారు తమ సహోదరియైన రిబ్కాను ఆమె దాదిని అబ్రాహాము సేవకుని అతనితో వచ్చిన మనుష్యు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గనంపి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వారు రిబ్కాతో మా సహోదరీ, నీవు వేల వేలకు తల్లి వగుదువు గాక, నీ సంతతివారు తమ పగవారి గవి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ధీనపరచుకొందురు గాక అని ఆమెను దీవిం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రిబ్కాయు ఆమె పని కత్తెలును లేచి ఒంటెల నెక్కి ఆ మనుష్యుని వెంబడివెళ్లిరి. అట్లు ఆ సేవకు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బ్కాను తోడుకొని 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ఇస్సాకు బెయేర్‌ లహాయిరోయి మార్గమున వచ్చి దక్షిణ దేశమందు కాపురముం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సాయంకాలమున ఇస్సాకు పొలములో ధ్యానింప బయలువెళ్లి కన్నులెత్తి చూచినప్పుడు ఒంటెలు వచ్చు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రిబ్కా కన్ను లెత్తి ఇస్సాకును చూచి ఒంటెమీదనుండి ది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మనల నెదుర్కొనుటకు పొలములో నడుచుచున్న ఆ మనుష్యు డెవరని దాసుని నడుగగా అతడుఇతడు నా యజమాను 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పెను గనుక ఆమె ముసుకు వేసి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అప్పుడా దాసుడు తాను చేసిన కార్యములన్నియు ఇస్సాకుతో వివరించి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ఇస్సాకు తల్లియైన శారా గుడారములోనికి ఆమెను తీసికొని పోయెను. అట్లు అతడు రిబ్కాను పరిగ్రహింపగా ఆ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కి భార్య ఆయెను; అతడు ఆమెను ప్రేమించెను. అప్పుడు ఇస్సాకు తన తల్లి విషయమై దుఃఖనివారణపొం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ఆదికాండము : 24]]></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2026-10-21T01:59:10Z</dcterms:created>
  <dcterms:modified xsi:type="dcterms:W3CDTF">2026-10-21T01:59:10Z</dcterms:modified>
  <dc:title>ఆదికాండము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