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இவர்கள் என்னைப் பார்த்து: கர்த்தருடைய வார்த்தை எங்கே? அது இப்பொழுது வரட்டும் என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ைப் பின்பற்றுகிற மேய்ப்பன், இதற்கு நான் மிஞ்சி நடக்கவில்லை; ஆபத்துநாளை விரும்புறதுமில்லையென்று நீர் அறிவீர்; என் உதடுகளிலிருந்து புறப்பட்டது உமக்கு முன்பாகச் செவ்வையாய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ைப் பின்பற்றுகிற மேய்ப்பன், இதற்கு நான் மிஞ்சி நடக்கவில்லை; ஆபத்துநாளை விரும்புறதுமில்லையென்று நீர் அறிவீர்; என் உதடுகளிலிருந்து புறப்பட்டது உமக்கு முன்பாகச் செவ்வைய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எனக்குப் பயங்கரமாயிராதேயும், தீங்குநாளில் நீரே என் அடைக்கல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ட்கப்படாமல், என்னைத் துன்பப்படுத்துகிறவர்கள் வெட்கப்படுவார்களாக; நான் கலங்காமல் அவர்கள் கலங்குவார்களாக; தேவரீர் தீங்குநாளை அவர்கள்மேல் வரப்பண்ணி இரட்டிப்பான நொறுக்குதலால் அவர்களை நொற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ட்கப்படாமல், என்னைத் துன்பப்படுத்துகிறவர்கள் வெட்கப்படுவார்களாக; நான் கலங்காமல் அவர்கள் கலங்குவார்களாக; தேவரீர் தீங்குநாளை அவர்கள்மேல் வரப்பண்ணி இரட்டிப்பான நொறுக்குதலால் அவர்களை நொற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என்னை நோக்கி: நீ போய் யூதாவின் ராஜாக்கள் வரத்தும்போக்குமாயிருக்கிற இந்த ஜனங்களின் புத்திரருடைய வாசலிலும் எருசலேமின் எல்லா வாசல்களிலும் நின்றுகொண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என்னை நோக்கி: நீ போய் யூதாவின் ராஜாக்கள் வரத்தும்போக்குமாயிருக்கிற இந்த ஜனங்களின் புத்திரருடைய வாசலிலும் எருசலேமின் எல்லா வாசல்களிலும் நின்றுகொ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னே சொல்லவேண்டியது என்னவென்றால்: இந்த வாசல்களில் பிரவேசிக்கிற யூதாவின் ராஜாக்களும், எல்லா யூதரும், எருசலேமின் எல்லாக் குடிகளுமாகிய நீங்கள் கர்த்தருடைய வார்த்தையைக் கேள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னே சொல்லவேண்டியது என்னவென்றால்: இந்த வாசல்களில் பிரவேசிக்கிற யூதாவின் ராஜாக்களும், எல்லா யூதரும், எருசலேமின் எல்லாக் குடிகளுமாகிய நீங்கள் கர்த்தருடைய வார்த்தையைக் கேள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ஒய்வுநாளில் சுமைகளை எடுத்து, அவைகளை எருசலேமின் வாசல்களுக்குள் கொண்டுவராதபடிக்க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ஒய்வுநாளில் சுமைகளை எடுத்து, அவைகளை எருசலேமின் வாசல்களுக்குள் கொண்டுவராதபடிக்க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ய்வுநாளில் உங்கள் வீடுகளிலிருந்து சுமையை கொண்டுபோகாதபடிக்கும், ஒரு வேளையையும் செய்யாதபடிக்கும், உங்கள் ஆத்துமாக்களுக்காக எச்சரிக்கையாயிருந்து, நான் உங்கள் பிதாக்களுக்குக் கட்டளையிட்டபடி ஓய்வுநாளைப் பரிசுத்தமாக்குங்கள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ய்வுநாளில் உங்கள் வீடுகளிலிருந்து சுமையை கொண்டுபோகாதபடிக்கும், ஒரு வேளையையும் செய்யாதபடிக்கும், உங்கள் ஆத்துமாக்களுக்காக எச்சரிக்கையாயிருந்து, நான் உங்கள் பிதாக்களுக்குக் கட்டளையிட்டபடி ஓய்வுநாளைப் பரிசுத்தமாக்குங்கள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ோ கேளாமலும் தங்கள் செவிகளைச் சாயாமலும் போய், கேளாதபடிக்கும் புத்தியை ஏற்றுக்கொள்ளாதபடிக்கும், தங்கள் கழுத்தைக் கடினப்படுத்த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ோ கேளாமலும் தங்கள் செவிகளைச் சாயாமலும் போய், கேளாதபடிக்கும் புத்தியை ஏற்றுக்கொள்ளாதபடிக்கும், தங்கள் கழுத்தைக் கடினப்படுத்த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பாவம் இரும்பெழுத்தாணியிலும், வைரத்தின் நுனியினாலும் எழுதப்பட்டு, அவர்களுடைய இருதயத்தின் பலகையிலும் உங்கள் பலிபீடங்களுடைய கொம்புகளிலும் பதிந்த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பாவம் இரும்பெழுத்தாணியிலும், வைரத்தின் நுனியினாலும் எழுதப்பட்டு, அவர்களுடைய இருதயத்தின் பலகையிலும் உங்கள் பலிபீடங்களுடைய கொம்புகளிலும் பதிந்த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மேடுகளின் பச்சையான மரங்களண்டையில் இருந்த அவர்களுடைய பலிபீடங்களையும் அவர்களுடைய தோப்புகளையும் அவர்கள் பிள்ளைகள் நினைக்கும்படி இப்படிச் செய்த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மேடுகளின் பச்சையான மரங்களண்டையில் இருந்த அவர்களுடைய பலிபீடங்களையும் அவர்களுடைய தோப்புகளையும் அவர்கள் பிள்ளைகள் நினைக்கும்படி இப்படிச் செய்த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யல்நிலத்திலுள்ள என் மலையே, நீ உன் எல்லைகளிலெல்லாம் செய்த பாவத்தினிமித்தம் நான் உன் ஆஸ்தியையும், உன் எல்லாப் பொக்கிஷங்களையும் உன் மேடைகளையுங்கூடச் சூறையிடுவி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யல்நிலத்திலுள்ள என் மலையே, நீ உன் எல்லைகளிலெல்லாம் செய்த பாவத்தினிமித்தம் நான் உன் ஆஸ்தியையும், உன் எல்லாப் பொக்கிஷங்களையும் உன் மேடைகளையுங்கூடச் சூறையிடுவி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மேல் நம்பிக்கைவைத்து, மாம்சமானதைத் தன் புயபலமாக்கிக்கொண்டு, கர்த்தரை விட்டு விலகுகிற இருதயமுள்ள மனுஷன் சபிக்கப்பட்டவன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மேல் நம்பிக்கைவைத்து, மாம்சமானதைத் தன் புயபலமாக்கிக்கொண்டு, கர்த்தரை விட்டு விலகுகிற இருதயமுள்ள மனுஷன் சபிக்கப்பட்டவன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ந்தரவெளியில் கறளையாய்ப்போன செடியைப்போலிருந்து, நன்மைவருகிறதைக் காணாமல், வனாந்தரத்தின் வறட்சியான இடங்களிலும், குடியில்லாத உவர்நிலத்திலும் தங்கு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ந்தரவெளியில் கறளையாய்ப்போன செடியைப்போலிருந்து, நன்மைவருகிறதைக் காணாமல், வனாந்தரத்தின் வறட்சியான இடங்களிலும், குடியில்லாத உவர்நிலத்திலும் தங்க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மேல் நம்பிக்கைவைத்து, கர்த்தரைத் தன் நம்பிக்கையாகக் கொண்டிருக்கிற மனுஷன் பாக்கிய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்லாவற்றைப்பார்க்கிலும் இருதயமே திருக்குள்ளதும் மகா கேடுள்ளதுமாயிருக்கிறது, அதை அறியத்தக்கவன் யார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்லாவற்றைப்பார்க்கிலும் இருதயமே திருக்குள்ளதும் மகா கேடுள்ளதுமாயிருக்கிறது, அதை அறியத்தக்கவன் யார்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நானே ஒவ்வொருவனுக்கும், அவனவன் வழிகளுக்கும் செய்கைகளின் பலன்களுக்கும் தக்கதைக் கொடுக்கும்படிக்கும், இருதயத்தை ஆராய்கிறவரும் உள்ளிந்திரியங்களைச் சோதித்தறிகிறவருமாயிருக்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நானே ஒவ்வொருவனுக்கும், அவனவன் வழிகளுக்கும் செய்கைகளின் பலன்களுக்கும் தக்கதைக் கொடுக்கும்படிக்கும், இருதயத்தை ஆராய்கிறவரும் உள்ளிந்திரியங்களைச் சோதித்தறிகிறவருமாயிருக்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ரிசுத்த ஸ்தானம் ஆதிமுதற்கொண்டு உயர்ந்த மகிமையுள்ள சிங்காசனமா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நம்பிக்கையாகிய கர்த்தாவே, உம்மைவிட்டு விலகுகிற யாவரும் வெட்கப்படுவார்கள்; அவர்கள் ஜீவனுள்ள தண்ணீரின் ஊற்றாகிய கர்த்தரை விட்டு விலகிப்போனபடியால், உம்மைவிட்டு அகன்றுபோகிறவர்களின் பெயர் புழுதியில் எழுதப்ப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நம்பிக்கையாகிய கர்த்தாவே, உம்மைவிட்டு விலகுகிற யாவரும் வெட்கப்படுவார்கள்; அவர்கள் ஜீவனுள்ள தண்ணீரின் ஊற்றாகிய கர்த்தரை விட்டு விலகிப்போனபடியால், உம்மைவிட்டு அகன்றுபோகிறவர்களின் பெயர் புழுதியில் எழுதப்ப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என்னைக் குணமாக்கும், அப்பொழுது குணமாவேன்; என்னை இரட்சியும், அப்பொழுது இரட்சிக்கப்படுவேன்; தேவரீரே என் துதி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என்னைக் குணமாக்கும், அப்பொழுது குணமாவேன்; என்னை இரட்சியும், அப்பொழுது இரட்சிக்கப்படுவேன்; தேவரீரே என் துதி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सुन, वे मुझ से कहते हैं, यहोवा का वचन कहां रहा? वह अभी पूरा हो जाए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रन्तु तू मेरा हाल जानता है, मैं ने तेरे पीछे चलते हुए उतावली कर के चरवाहे का काम नहीं छोड़ा;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ने उस आने वाली विपत्ति के दिन की लालसा की है; जो कुछ मैं बोला वह तुझ पर प्रगट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मुझे न घबरा; संकट के दिन तू ही मेरा शरणस्था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हे यहोवा, मेरी आशा टूटने न दे, मेरे सताने वालों ही की आशा टूटे; उन्हीं को विस्मित कर;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े निराशा से बचा; उन पर विपत्ति डाल और उन को चकनाचूर कर द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होवा ने मुझ से यों कहा, जा कर सदर फाटक में खड़ा हो जिस से यहूदा के राजा वरन यरूशलेम के सब र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े भीतर-बाहर आया जाया करते ह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उन से कह, हे यहूदा के राजाओं और सब यहूदियों, हे यरूशलेम के सब निवासियों, और सब लोगो जो इ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ाटकों में से हो कर भीतर जाते हो, यहोवा का वचन सुन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यहोवा यों कहता है, सावधान रहो, विश्राम के दिन कोई बोझ मत उठाओ; और न कोई बोझ यरूशलेम के फाटक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तर ले 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विश्राम के दिन अपने अपने घर से भी कोई बोझ बाहर मत लेओ और न किसी रीति का काम काज करो, वरन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ज्ञा के अनुसार जो मैं ने तुम्हारे पुरखाओं को दी थी, विश्राम के दिन को पवित्र माना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परन्तु उन्होंने न सुना और न कान लगाया, परन्तु इसके विपरीत हठ किया कि न सुनें और ताड़ना से भी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न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परन्तु यदि तुम सचमुच मेरी सुनो, यहोवा की यह वाणी है, और विश्राम के दिन इस नगर के फाटकों के भीत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बोझ न ले आओ और विश्रामदिन को पवित्र मानो, और उस में किसी रीति का काम काज न कर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तो दाऊद की गद्दी पर विराजमान राजा, रथों और घोड़ों पर चढ़े हुए हाकिम और यहूदा के लोग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रूशलेम के निवासी इस नगर के फाटकों से हो कर प्रवेश किया करेंगे और यह नगर सर्वदा बस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लोग होमबलि, मेलबलि अन्नबलि, लोबान और धन्यवादबलि लिए हुए यहूदा के नगरों से और यरूशलेम के आस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, बिन्यामीन के देश और नीचे के देश से, पहाड़ी देश और दक्खिन देश से, यहोवा के भवन में आया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परन्तु यदि तुम मेरी सुन कर विश्राम के दिन को पवित्र न मानो, और उस दिन यरूशलेम के फाटकों से बो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ए हुए प्रवेश करते रहो, तो मैं यरूशलेम के फाटकों में आग लगाऊंगा; और उस से यरूशलेम के महल भी भस्म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ंगे और वह आग फिर न बुझ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ूदा का पाप लोहे की टांकी और हीरे की नोक से लिखा हुआ है; वह उनके हृदयरूपी पटिया और उनकी वेद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ींगों पर भी खुदा हुआ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नकी वेदियां और अशेरा नाम देवियां जो हरे पेड़ों के पास और ऊंचे टीलों के ऊपर हैं, वे उनके लड़क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भी स्मरण रहत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हे मेरे पर्वत, तू जो मैदान में है, तेरी धन-सम्पत्ति और भण्डार मैं तेरे पाप के कारण लुट ज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ंगा, और तेरे पूजा के ऊंचे स्थान भी जो तेरे देश में पाए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ू अपने ही दोष के कारण अपने उस भाग का अधिकारी न रहने पाएगा जो मैं ने तुझे दिया है, और मैं ऐ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ूंगा कि तू अनजाने देश में अपने शत्रुओं की सेवा करेगा, क्योंकि तू ने मेरे क्रोध की आग ऐसी भड़काई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र्वदा जलती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ोवा यों कहता है, श्रापित है वह पुरुष जो मनुष्य पर भरोसा रखता है, और उसका सहारा लेता है, जि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 यहोवा से भटक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वह निर्जल देश के अधमूए पेड़ के समान होगा और कभी भलाई न देखेगा। वह निर्जल और निर्जन तथा लोनछ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ूमि पर बस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धन्य है वह पुरुष जो यहोवा पर भरोसा रखता है, जिसने परमेश्वर को अपना आधार माना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वह उस वृक्ष के समान होगा जो नदी के तीर पर लगा हो और उसकी जड़ जल के पास फैली हो; जब घाम होगा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न लगेगा, उसके पत्ते हरे रहेंगे, और सूखे वर्ष में भी उनके विषय में कुछ चिन्ता न होगी, क्यों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भी फलत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मन तो सब वस्तुओं से अधिक धोखा देने वाला होता है, उस में असाध्य रोग लगा है; उसका भेद कौन समझ सक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मैं यहोवा मन की खोजता और हृदय को जांचता हूँ ताकि प्रत्येक जन को उसकी चाल-चलन के अनुसार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कामों का फल द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जो अन्याय से धन बटोरता है वह उस तीतर के समान होता है जो दूसरी चिडिय़ा के दिए हुए अंडों को से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उसकी आधी आयु में ही वह उस धन को छोड़ जाता है, और अन्त में वह मूढ़ ही ठह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मारा पवित्र आराधनालय आदि से ऊंचे स्थान पर रखे हुए एक तेजोमय सिंहासन के समा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हे यहोवा, हे इस्राएल के आधार, जितने तुझे छोड देते हैं वे सब लज्जित होंगे; जो तुझ से भटक जाते ह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नाम भूमि ही पर लिखे जाएंगे, क्योंकि उन्होंने बहते जल के सोते यहोवा को त्याग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हे यहोवा मुझे चंगा कर, तब मैं चंगा हो जाऊंगा; मुझे बचा, तब मैं बच जाऊंगा; क्योंकि मैं तेरी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तुति कर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2026-10-21T08:33:18Z</dcterms:created>
  <dcterms:modified xsi:type="dcterms:W3CDTF">2026-10-21T08:33:18Z</dcterms:modified>
  <dc:title>यिर्मयाह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