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presProps" Target="presProps.xml"/>
  <Relationship Id="rId50" Type="http://schemas.openxmlformats.org/officeDocument/2006/relationships/viewProps" Target="viewProps.xml"/>
  <Relationship Id="rId5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ைத் தன் வீட்டுக்கும் தனக்கு உண்டான எல்லாவற்றிற்கும் விசாரணைக்காரனாக்கினதுமுதற்கொண்டு, கர்த்தர் யோசேப்பினிமித்தம் அந்த எகிப்தியன் வீட்டை ஆசீர்வதித்தார்; வீட்டிலும் வெளியிலும் அவனுக்கு உண்டானவைகள் எல்லாவற்றிலும் கர்த்தருடைய ஆசீர்வாதம் இருந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ைத் தன் வீட்டுக்கும் தனக்கு உண்டான எல்லாவற்றிற்கும் விசாரணைக்காரனாக்கினதுமுதற்கொண்டு, கர்த்தர் யோசேப்பினிமித்தம் அந்த எகிப்தியன் வீட்டை ஆசீர்வதித்தார்; வீட்டிலும் வெளியிலும் அவனுக்கு உண்டானவைகள் எல்லாவற்றிலும் கர்த்தருடைய ஆசீர்வாதம் இர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ைத் தன் வீட்டுக்கும் தனக்கு உண்டான எல்லாவற்றிற்கும் விசாரணைக்காரனாக்கினதுமுதற்கொண்டு, கர்த்தர் யோசேப்பினிமித்தம் அந்த எகிப்தியன் வீட்டை ஆசீர்வதித்தார்; வீட்டிலும் வெளியிலும் அவனுக்கு உண்டானவைகள் எல்லாவற்றிலும் கர்த்தருடைய ஆசீர்வாதம் இ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, அவன் தனக்கு உண்டானதையெல்லாம் யோசேப்பின் கையிலே ஒப்புக்கொடுத்துவிட்டு, தான் புசிக்கிற போஜனம்தவிர தன்னிடத்திலிருந்த மற்றொன்றைக்குறித்தும் விசாரியாதிருந்தான். யோசேப்பு அழகான ரூபமும் செளந்தரிய முகமும் உள்ளவனாயிருந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, அவன் தனக்கு உண்டானதையெல்லாம் யோசேப்பின் கையிலே ஒப்புக்கொடுத்துவிட்டு, தான் புசிக்கிற போஜனம்தவிர தன்னிடத்திலிருந்த மற்றொன்றைக்குறித்தும் விசாரியாதிருந்தான். யோசேப்பு அழகான ரூபமும் செளந்தரிய முகமும் உள்ளவனாயிருந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ிலநாள் சென்றபின், அவனுடைய எஜமானனின் மனைவி யோசேப்பின்மேல் கண்போட்டு, என்னோடே சயனி என்றா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ிலநாள் சென்றபின், அவனுடைய எஜமானனின் மனைவி யோசேப்பின்மேல் கண்போட்டு, என்னோடே சயனி என்றா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ோ தன் எஜமானுடைய மனைவியின் சொல்லுக்கு இணங்காமல், அவளை நோக்கி: இதோ வீட்டிலே என்னிடத்தில் இருக்கிறவைகளில் யாதொன்றைக்குறித்தும் என் ஆண்டவன் விசாரியாமல், தமக்கு உண்டான எல்லாவற்றையும் என் கையில் ஒப்பித்திருக்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ோ தன் எஜமானுடைய மனைவியின் சொல்லுக்கு இணங்காமல், அவளை நோக்கி: இதோ வீட்டிலே என்னிடத்தில் இருக்கிறவைகளில் யாதொன்றைக்குறித்தும் என் ஆண்டவன் விசாரியாமல், தமக்கு உண்டான எல்லாவற்றையும் என் கையில் ஒப்பித்திருக்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 வீட்டிலே என்னிலும் பெரியவன் இல்லை; நீ அவருடைய மனைவியாயிருக்கிறபடியால் உன்னைத்தவிர வேறொன்றையும் அவர் எனக்கு விலக்கி வைக்கவில்லை. இப்படியிருக்க, நான் இத்தனை பெரிய பொல்லாங்குக்கு உடன்பட்டு, தேவனுக்கு விரோதமாய்ப் பாவம் செய்வது எப்படி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ேப்பு எகிப்துக்குக் கொண்டுபோகப்பட்டான். பார்வோனுடைய பிரதானியும் தலையாரிகளுக்கு அதிபதியுமாகிய போத்திபார் என்னும் எகிப்து தேசத்தான் அவனை அவ்விடத்தில் கொண்டுவந்த இஸ்மவேலரிடத்தில் வாங்கி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 வீட்டிலே என்னிலும் பெரியவன் இல்லை; நீ அவருடைய மனைவியாயிருக்கிறபடியால் உன்னைத்தவிர வேறொன்றையும் அவர் எனக்கு விலக்கி வைக்கவில்லை. இப்படியிருக்க, நான் இத்தனை பெரிய பொல்லாங்குக்கு உடன்பட்டு, தேவனுக்கு விரோதமாய்ப் பாவம் செய்வது எப்படி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ள் நித்தம் நித்தம் யோசேப்போடே இப்படிப் பேசிக்கொண்டு வந்தும், அவன் அவளுடனே சயனிக்கவும் அவளுடனே இருக்கவும் சம்மதிக்கவி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ள் நித்தம் நித்தம் யோசேப்போடே இப்படிப் பேசிக்கொண்டு வந்தும், அவன் அவளுடனே சயனிக்கவும் அவளுடனே இருக்கவும் சம்மதிக்கவி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டியிருக்கும்போது, ஒருநாள் அவன் தன் வேலையைச் செய்கிறதற்கு வீட்டிற்குள் போனான்; வீட்டு மனிதரில் ஒருவரும் வீட்டில் இ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டியிருக்கும்போது, ஒருநாள் அவன் தன் வேலையைச் செய்கிறதற்கு வீட்டிற்குள் போனான்; வீட்டு மனிதரில் ஒருவரும் வீட்டில் இ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ள் அவனுடைய வஸ்திரத்தைப் பற்றிப் பிடித்து, என்னோடே சயனி என்றான். அவனோ தன் வஸ்திரத்தை அவள் கையிலே விட்டு வெளியே ஓடிப்போ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ள் அவனுடைய வஸ்திரத்தைப் பற்றிப் பிடித்து, என்னோடே சயனி என்றான். அவனோ தன் வஸ்திரத்தை அவள் கையிலே விட்டு வெளியே ஓடிப்போன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தன் வஸ்திரத்தை அவள் கையிலே விட்டு வெளியே ஓடிப்போனதை அவள் கண்டபோ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் தன் வீட்டு மனிதரைக் கூப்பிட்டு: பாருங்கள், எபிரெய மனுஷன் நம்மிடத்தில் சரசம்பண்ணும்படிக்கு அவனை நமக்குள் கொண்டுவந்தார், அவன் என்னோடே சயனிக்கும்படிக்கு என்னிடத்தில் வந்தான்; நான் மிகுந்த சத்தமிட்டுக் கூப்பிட்ட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் தன் வீட்டு மனிதரைக் கூப்பிட்டு: பாருங்கள், எபிரெய மனுஷன் நம்மிடத்தில் சரசம்பண்ணும்படிக்கு அவனை நமக்குள் கொண்டுவந்தார், அவன் என்னோடே சயனிக்கும்படிக்கு என்னிடத்தில் வந்தான்; நான் மிகுந்த சத்தமிட்டுக் கூப்பிட்ட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ேப்பு எகிப்துக்குக் கொண்டுபோகப்பட்டான். பார்வோனுடைய பிரதானியும் தலையாரிகளுக்கு அதிபதியுமாகிய போத்திபார் என்னும் எகிப்து தேசத்தான் அவனை அவ்விடத்தில் கொண்டுவந்த இஸ்மவேலரிடத்தில் வாங்கி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சத்தமிட்டுக் கூப்பிடுகிறதை அவன் கேட்டு, தன் வஸ்திரத்தை என்னிடத்தில் விட்டு, வெளியே ஓடிப்போய்விட்டான் என்று சொன்னா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சத்தமிட்டுக் கூப்பிடுகிறதை அவன் கேட்டு, தன் வஸ்திரத்தை என்னிடத்தில் விட்டு, வெளியே ஓடிப்போய்விட்டான் என்று சொன்ன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ுடைய எஜமான் வீட்டுக்கு வருமளவும் அவனுடைய வஸ்திரத்தைத் தன்னிடத்தில் வைத்திருந்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ை நோக்கி: நீர் நம்மிடத்தில் கொண்டுவந்த அந்த எபிரெய வேலைக்காரன் சரசம்பண்ணும்படிக்கு என்னிடத்தில் வந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ை நோக்கி: நீர் நம்மிடத்தில் கொண்டுவந்த அந்த எபிரெய வேலைக்காரன் சரசம்பண்ணும்படிக்கு என்னிடத்தில் வந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நான் சத்தமிட்டுக் கூப்பிட்டேன், அவன் தன் வஸ்திரத்தை என்னிடத்தில் விட்டு வெளியே ஓடிப்போனான் என்றா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நான் சத்தமிட்டுக் கூப்பிட்டேன், அவன் தன் வஸ்திரத்தை என்னிடத்தில் விட்டு வெளியே ஓடிப்போனான் என்றா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ம்முடைய வேலைக்காரன் எனக்கு இப்படிச் செய்தான் என்று தன் மனைவி தன்னோடே சொன்ன வார்த்தைகளை அவன் எஜமான் கேட்டபோது, அவனுக்குக் கோபம் மூண்ட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ம்முடைய வேலைக்காரன் எனக்கு இப்படிச் செய்தான் என்று தன் மனைவி தன்னோடே சொன்ன வார்த்தைகளை அவன் எஜமான் கேட்டபோது, அவனுக்குக் கோபம் மூண்ட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ோசேப்பின் எஜமான் அவனைப் பிடித்து, ராஜாவின் கட்டளையால் காவலில் வைக்கப்பட்டவர்கள் இருக்கும் சிறைச்சாலையிலே அவனை ஒப்புவித்தான். அந்தச் சிறைச்சாலையில் அவன் இருந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யோசேப்போடே இருந்தார், அவன் காரியசித்தியுள்ளவனானான்; அவன் எகிப்தியனாகிய தன் எஜமானுடைய வீட்டிலே இருந்த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ோசேப்பின் எஜமான் அவனைப் பிடித்து, ராஜாவின் கட்டளையால் காவலில் வைக்கப்பட்டவர்கள் இருக்கும் சிறைச்சாலையிலே அவனை ஒப்புவித்தான். அந்தச் சிறைச்சாலையில் அவன் இருந்த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ோ யோசேப்போடே இருந்து, அவன்மேல் கிருபை வைத்து, சிறைச்சாலைத் தலைவனுடைய தயவு அவனுக்குக் கிடைக்கும்படி செய்த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ோ யோசேப்போடே இருந்து, அவன்மேல் கிருபை வைத்து, சிறைச்சாலைத் தலைவனுடைய தயவு அவனுக்குக் கிடைக்கும்படி செய்த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ிறைச்சாலைத் தலைவன் சிறைச்சாலையில் வைக்கப்பட்ட யாவரையும் யோசேப்பின் கையிலே ஒப்புவித்தான்; அங்கே அவர்கள் செய்வதெல்லாவற்றையும் யோசேப்பு செய்வித்த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ிறைச்சாலைத் தலைவன் சிறைச்சாலையில் வைக்கப்பட்ட யாவரையும் யோசேப்பின் கையிலே ஒப்புவித்தான்; அங்கே அவர்கள் செய்வதெல்லாவற்றையும் யோசேப்பு செய்வித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் அவனோடே இருந்தபடியினாலும், அவன் எதைச் செய்தானோ அதைக் கர்த்தர் வாய்க்கப்பண்ணினபடியினாலும், அவன் வசமாயிருந்த யாதொன்றையும் குறித்துச் சிறைச்சாலைத் தலைவன் விசாரிக்கவில்லை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் அவனோடே இருந்தபடியினாலும், அவன் எதைச் செய்தானோ அதைக் கர்த்தர் வாய்க்கப்பண்ணினபடியினாலும், அவன் வசமாயிருந்த யாதொன்றையும் குறித்துச் சிறைச்சாலைத் தலைவன் விசாரிக்கவ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யோசேப்போடே இருந்தார், அவன் காரியசித்தியுள்ளவனானான்; அவன் எகிப்தியனாகிய தன் எஜமானுடைய வீட்டிலே இரு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அவனோடே இருக்கிறார் என்றும் அவன் செய்கிற யாவையும் கர்த்தர் வாய்க்கப்பண்ணுகிறார் என்றும், அவன் எஜமான் கண்டு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அவனோடே இருக்கிறார் என்றும் அவன் செய்கிற யாவையும் கர்த்தர் வாய்க்கப்பண்ணுகிறார் என்றும், அவன் எஜமான் கண்டு: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ோசேப்பினிடத்தில் தயவுவைத்து, அவனைத் தனக்கு ஊழியக்காரனும் தன் வீட்டுக்கு விசாரணைக்காரனுமாக்கி, தனக்கு உண்டான யாவற்றையும் அவன் கையில் ஒப்புவித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ோசேப்பினிடத்தில் தயவுவைத்து, அவனைத் தனக்கு ஊழியக்காரனும் தன் வீட்டுக்கு விசாரணைக்காரனுமாக்கி, தனக்கு உண்டான யாவற்றையும் அவன் கையில் ஒப்புவித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17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t came to pass from the time that he had made him overseer in his house, and over all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ad, that the LORD blessed the Egyptian's house for Joseph's sake; and the blessing of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upon all that he had in the house, and in the f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left all that he had in Joseph's hand; and he knew not ought he had, save the bread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did eat. And Joseph was a goodly person, and well favou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t came to pass after these things, that his master's wife cast her eyes upon Joseph; and s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, Lie with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he refused, and said unto his master's wife, Behold, my master knows not what is with m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use, and he has committed all that he has to my ha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re is none greater in this house than I; neither has he kept back any thing from me but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Joseph was brought down to Egypt; and Potiphar, an officer of Pharaoh, captain of the gua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you are his wife: how then can I do this great wickedness, and sin against G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it came to pass, as she spoke to Joseph day by day, that he hearkened not unto her, to li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her, or to be with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t came to pass about this time, that Joseph went into the house to do his business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was none of the men of the house there with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she caught him by his garment, saying, Lie with me: and he left his garment in her han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ed, and got him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t came to pass, when she saw that he had left his garment in her hand, and was fled for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at she called unto the men of her house, and spoke unto them, saying, See, he has brought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 Hebrew unto us to mock us; he came in unto me to lie with me, and I cried with a loud voic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 Egyptian, bought him of the hands of the Ishmeelites, which had brought him down thi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it came to pass, when he heard that I lifted up my voice and cried, that he left his gar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me, and fled, and got him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she laid up his garment by her, until his lord came h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she spoke unto him according to these words, saying, The Hebrew servant, which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unto us, came in unto me to mock 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it came to pass, as I lifted up my voice and cried, that he left his garment with m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ed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it came to pass, when his master heard the words of his wife, which she spoke unto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 After this manner did your servant to me; that his wrath was kind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Joseph's master took him, and put him into the prison, a place where the king's prison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LORD was with Joseph, and he was a prosperous man; and he was in the house of his mas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bound: and he was there in the pri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ut the LORD was with Joseph, and showed him mercy, and gave him favour in the sigh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eeper of the pri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keeper of the prison committed to Joseph's hand all the prisoners that were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son; and whatsoever they did there, he was the doer of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 keeper of the prison looked not to any thing that was under his hand; because the LORD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him, and that which he did, the LORD made it to prosp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gypti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is master saw that the LORD was with him, and that the LORD made all that he did to prosp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hi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Joseph found grace in his sight, and he served him: and he made him overseer over his hou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ll that he had he put into hi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2026-06-03T08:31:57Z</dcterms:created>
  <dcterms:modified xsi:type="dcterms:W3CDTF">2026-06-03T08:31:57Z</dcterms:modified>
  <dc:title>ஆதியாகமம் : 39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