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ிறைச்சாலைத் தலைவன் சிறைச்சாலையில் வைக்கப்பட்ட யாவரையும் யோசேப்பின் கையிலே ஒப்புவித்தான்; அங்கே அவர்கள் செய்வதெல்லாவற்றையும் யோசேப்பு செய்வித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ிறைச்சாலைத் தலைவன் சிறைச்சாலையில் வைக்கப்பட்ட யாவரையும் யோசேப்பின் கையிலே ஒப்புவித்தான்; அங்கே அவர்கள் செய்வதெல்லாவற்றையும் யோசேப்பு செய்வித்த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ர்த்தர் அவனோடே இருந்தபடியினாலும், அவன் எதைச் செய்தானோ அதைக் கர்த்தர் வாய்க்கப்பண்ணினபடியினாலும், அவன் வசமாயிருந்த யாதொன்றையும் குறித்துச் சிறைச்சாலைத் தலைவன் விசாரிக்கவில்லை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ர்த்தர் அவனோடே இருந்தபடியினாலும், அவன் எதைச் செய்தானோ அதைக் கர்த்தர் வாய்க்கப்பண்ணினபடியினாலும், அவன் வசமாயிருந்த யாதொன்றையும் குறித்துச் சிறைச்சாலைத் தலைவன் விசாரிக்கவில்லை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ோசேப்பு எகிப்துக்குக் கொண்டுபோகப்பட்டான். பார்வோனுடைய பிரதானியும் தலையாரிகளுக்கு அதிபதியுமாகிய போத்திபார் என்னும் எகிப்து தேசத்தான் அவனை அவ்விடத்தில் கொண்டுவந்த இஸ்மவேலரிடத்தில் வாங்கின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ோசேப்பு எகிப்துக்குக் கொண்டுபோகப்பட்டான். பார்வோனுடைய பிரதானியும் தலையாரிகளுக்கு அதிபதியுமாகிய போத்திபார் என்னும் எகிப்து தேசத்தான் அவனை அவ்விடத்தில் கொண்டுவந்த இஸ்மவேலரிடத்தில் வாங்கின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யோசேப்போடே இருந்தார், அவன் காரியசித்தியுள்ளவனானான்; அவன் எகிப்தியனாகிய தன் எஜமானுடைய வீட்டிலே இருந்த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யோசேப்போடே இருந்தார், அவன் காரியசித்தியுள்ளவனானான்; அவன் எகிப்தியனாகிய தன் எஜமானுடைய வீட்டிலே இருந்த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் அவனோடே இருக்கிறார் என்றும் அவன் செய்கிற யாவையும் கர்த்தர் வாய்க்கப்பண்ணுகிறார் என்றும், அவன் எஜமான் கண்டு: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் அவனோடே இருக்கிறார் என்றும் அவன் செய்கிற யாவையும் கர்த்தர் வாய்க்கப்பண்ணுகிறார் என்றும், அவன் எஜமான் கண்டு: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ுடைய எஜமான் வீட்டுக்கு வருமளவும் அவனுடைய வஸ்திரத்தைத் தன்னிடத்தில் வைத்திருந்து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ோசேப்பினிடத்தில் தயவுவைத்து, அவனைத் தனக்கு ஊழியக்காரனும் தன் வீட்டுக்கு விசாரணைக்காரனுமாக்கி, தனக்கு உண்டான யாவற்றையும் அவன் கையில் ஒப்புவித்த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ைத் தன் வீட்டுக்கும் தனக்கு உண்டான எல்லாவற்றிற்கும் விசாரணைக்காரனாக்கினதுமுதற்கொண்டு, கர்த்தர் யோசேப்பினிமித்தம் அந்த எகிப்தியன் வீட்டை ஆசீர்வதித்தார்; வீட்டிலும் வெளியிலும் அவனுக்கு உண்டானவைகள் எல்லாவற்றிலும் கர்த்தருடைய ஆசீர்வாதம் இருந்த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ைத் தன் வீட்டுக்கும் தனக்கு உண்டான எல்லாவற்றிற்கும் விசாரணைக்காரனாக்கினதுமுதற்கொண்டு, கர்த்தர் யோசேப்பினிமித்தம் அந்த எகிப்தியன் வீட்டை ஆசீர்வதித்தார்; வீட்டிலும் வெளியிலும் அவனுக்கு உண்டானவைகள் எல்லாவற்றிலும் கர்த்தருடைய ஆசீர்வாதம் இருந்த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, அவன் தனக்கு உண்டானதையெல்லாம் யோசேப்பின் கையிலே ஒப்புக்கொடுத்துவிட்டு, தான் புசிக்கிற போஜனம்தவிர தன்னிடத்திலிருந்த மற்றொன்றைக்குறித்தும் விசாரியாதிருந்தான். யோசேப்பு அழகான ரூபமும் செளந்தரிய முகமும் உள்ளவனாயிருந்த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, அவன் தனக்கு உண்டானதையெல்லாம் யோசேப்பின் கையிலே ஒப்புக்கொடுத்துவிட்டு, தான் புசிக்கிற போஜனம்தவிர தன்னிடத்திலிருந்த மற்றொன்றைக்குறித்தும் விசாரியாதிருந்தான். யோசேப்பு அழகான ரூபமும் செளந்தரிய முகமும் உள்ளவனாயிருந்த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ிலநாள் சென்றபின், அவனுடைய எஜமானனின் மனைவி யோசேப்பின்மேல் கண்போட்டு, என்னோடே சயனி என்றா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ிலநாள் சென்றபின், அவனுடைய எஜமானனின் மனைவி யோசேப்பின்மேல் கண்போட்டு, என்னோடே சயனி என்றா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ோ தன் எஜமானுடைய மனைவியின் சொல்லுக்கு இணங்காமல், அவளை நோக்கி: இதோ வீட்டிலே என்னிடத்தில் இருக்கிறவைகளில் யாதொன்றைக்குறித்தும் என் ஆண்டவன் விசாரியாமல், தமக்கு உண்டான எல்லாவற்றையும் என் கையில் ஒப்பித்திருக்கி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ோ தன் எஜமானுடைய மனைவியின் சொல்லுக்கு இணங்காமல், அவளை நோக்கி: இதோ வீட்டிலே என்னிடத்தில் இருக்கிறவைகளில் யாதொன்றைக்குறித்தும் என் ஆண்டவன் விசாரியாமல், தமக்கு உண்டான எல்லாவற்றையும் என் கையில் ஒப்பித்திருக்கி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ந்த வீட்டிலே என்னிலும் பெரியவன் இல்லை; நீ அவருடைய மனைவியாயிருக்கிறபடியால் உன்னைத்தவிர வேறொன்றையும் அவர் எனக்கு விலக்கி வைக்கவில்லை. இப்படியிருக்க, நான் இத்தனை பெரிய பொல்லாங்குக்கு உடன்பட்டு, தேவனுக்கு விரோதமாய்ப் பாவம் செய்வது எப்படி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ை நோக்கி: நீர் நம்மிடத்தில் கொண்டுவந்த அந்த எபிரெய வேலைக்காரன் சரசம்பண்ணும்படிக்கு என்னிடத்தில் வந்த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ந்த வீட்டிலே என்னிலும் பெரியவன் இல்லை; நீ அவருடைய மனைவியாயிருக்கிறபடியால் உன்னைத்தவிர வேறொன்றையும் அவர் எனக்கு விலக்கி வைக்கவில்லை. இப்படியிருக்க, நான் இத்தனை பெரிய பொல்லாங்குக்கு உடன்பட்டு, தேவனுக்கு விரோதமாய்ப் பாவம் செய்வது எப்படி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ள் நித்தம் நித்தம் யோசேப்போடே இப்படிப் பேசிக்கொண்டு வந்தும், அவன் அவளுடனே சயனிக்கவும் அவளுடனே இருக்கவும் சம்மதிக்கவில்லை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ப்படியிருக்கும்போது, ஒருநாள் அவன் தன் வேலையைச் செய்கிறதற்கு வீட்டிற்குள் போனான்; வீட்டு மனிதரில் ஒருவரும் வீட்டில் இல்லை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ள் அவனுடைய வஸ்திரத்தைப் பற்றிப் பிடித்து, என்னோடே சயனி என்றான். அவனோ தன் வஸ்திரத்தை அவள் கையிலே விட்டு வெளியே ஓடிப்போன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ள் அவனுடைய வஸ்திரத்தைப் பற்றிப் பிடித்து, என்னோடே சயனி என்றான். அவனோ தன் வஸ்திரத்தை அவள் கையிலே விட்டு வெளியே ஓடிப்போன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தன் வஸ்திரத்தை அவள் கையிலே விட்டு வெளியே ஓடிப்போனதை அவள் கண்டபோது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தன் வஸ்திரத்தை அவள் கையிலே விட்டு வெளியே ஓடிப்போனதை அவள் கண்டபோது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ள் தன் வீட்டு மனிதரைக் கூப்பிட்டு: பாருங்கள், எபிரெய மனுஷன் நம்மிடத்தில் சரசம்பண்ணும்படிக்கு அவனை நமக்குள் கொண்டுவந்தார், அவன் என்னோடே சயனிக்கும்படிக்கு என்னிடத்தில் வந்தான்; நான் மிகுந்த சத்தமிட்டுக் கூப்பிட்ட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ள் தன் வீட்டு மனிதரைக் கூப்பிட்டு: பாருங்கள், எபிரெய மனுஷன் நம்மிடத்தில் சரசம்பண்ணும்படிக்கு அவனை நமக்குள் கொண்டுவந்தார், அவன் என்னோடே சயனிக்கும்படிக்கு என்னிடத்தில் வந்தான்; நான் மிகுந்த சத்தமிட்டுக் கூப்பிட்ட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சத்தமிட்டுக் கூப்பிடுகிறதை அவன் கேட்டு, தன் வஸ்திரத்தை என்னிடத்தில் விட்டு, வெளியே ஓடிப்போய்விட்டான் என்று சொன்னா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ை நோக்கி: நீர் நம்மிடத்தில் கொண்டுவந்த அந்த எபிரெய வேலைக்காரன் சரசம்பண்ணும்படிக்கு என்னிடத்தில் வந்த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நான் சத்தமிட்டுக் கூப்பிட்டேன், அவன் தன் வஸ்திரத்தை என்னிடத்தில் விட்டு வெளியே ஓடிப்போனான் என்றா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ம்முடைய வேலைக்காரன் எனக்கு இப்படிச் செய்தான் என்று தன் மனைவி தன்னோடே சொன்ன வார்த்தைகளை அவன் எஜமான் கேட்டபோது, அவனுக்குக் கோபம் மூண்ட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யோசேப்பின் எஜமான் அவனைப் பிடித்து, ராஜாவின் கட்டளையால் காவலில் வைக்கப்பட்டவர்கள் இருக்கும் சிறைச்சாலையிலே அவனை ஒப்புவித்தான். அந்தச் சிறைச்சாலையில் அவன் இருந்த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ர்த்தரோ யோசேப்போடே இருந்து, அவன்மேல் கிருபை வைத்து, சிறைச்சாலைத் தலைவனுடைய தயவு அவனுக்குக் கிடைக்கும்படி செய்த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ர்த்தரோ யோசேப்போடே இருந்து, அவன்மேல் கிருபை வைத்து, சிறைச்சாலைத் தலைவனுடைய தயவு அவனுக்குக் கிடைக்கும்படி செய்த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08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সেই কারাগারের সমস্ত বন্দীদের ভার য়োষেফের হাতে দিলেন| সেই পদে অধিষ্ঠিত য়ে কোন পদাধিকার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্বাভাবিকভাবে যা করেন, য়োষেফ তাই করত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সুতরাং য়োষেফের অধীনের কোন কাজই কারাধিকারীকে তত্ত্বাবধান করতে হোত না| এটা হয়েছিল কারণ প্রভু 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ঙ্গে ছিলেন এবং তাকে সব কাজে সফল করে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বণিকরা যারা য়োষেফকে কিনেছিল, তারা তাকে মিশরে নিয়ে গেল এবং ফরৌণের রক্ষকদের সেনাপতি পোটীফরের কা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ক্রি করে দ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কিন্তু প্রভু য়োষেফকে সাহায্য করলেন| য়োষেফ সফলকর্মা হলেন| য়োষেফ সেই মিশরীয় পোটীফরের অর্থাত্‌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 মনিবের বাড়ীতেই বাস করত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পোটীফর দেখলেন য়ে প্রভু য়োষেফের সাথে রয়েছেন এবং য়োষেফ যা কিছু করেন তাতেই তিনি তাকে সফল হ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তারপর তার স্বামী অর্থাত্‌ য়োষেফের মনিব আসা পর্য্ন্ত সে সেই জামাটা তার কাছে রেখে দ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সেইজন্য পোটীফর খুশী হয়ে য়োষেফকে তার নিজের বাড়ীর অধ্যক্ষ করে তারই হাতে সব কিছুর ভার দ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য়োষেফকে সেই বাড়ীর অধ্যক্ষ করা হলে প্রভু পোটীফরের বাড়ী এবং তার সব কিছুকে আশীর্বাদ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োষেফের জন্যই প্রভু একাজ করলেন| আর তিনি পোটীফরের ক্ষেতে যা জন্মাত তাকেও আশীর্বাদযুক্ত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তাই পোটীফর তার বাড়ীর সব কিছুর ভারই য়োষেফের হাতে দিয়ে দিলেন, কেবল নিজের খাবারটা ছাড়া আর কিছুর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 তিনি চিন্তিত ছিলেন না|য়োষেফ ছিলেন অত্যন্ত রূপবান ও সুদর্শন পুরুষ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কিছু সময় পরে য়োষেফের মনিবের স্ত্রীও তাকে পছন্দ করতে শুরু করল| একদিন সে তাকে বলল, “আমার সঙ্গ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োও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কিন্তু য়োষেফ প্রত্যাখ্যান করে বলল, “আমার মনিব জানেন তার বাড়ীর প্রতিটি বিষযের প্রতি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শ্বস্ত| তিনি এখানকার সব কিছুর দায দায়িত্বই আমাকে দিয়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আমার মনিব আমাকে এই বাড়ীতে প্রায় তার সমান স্থানেই রেখেছেন| আমি কখনই তার স্ত্রীর সঙ্গে শুতে পার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স্বামীকেও সে ঐ একই ঘটনা বলল| সে বলল, “য়ে ইব্রীয় দাসটিকে তুমি এখানে এনেছ, সে আমাকে আক্রমণ কর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| এটা মারাত্মক ভুল কাজ! ঈশ্বরের বিরুদ্ধে পাপ কাজ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স্ত্রী লোকটি রোজই য়োষেফকে এ কথা বলত, কিন্তু য়োষেফ রাজী হতেন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একদিন য়োষেফ নিজের কাজ করতে বাড়ীর ভেতরে গেলেন| সেই সময় সেই বাড়ীতে কেবল একা তিনিই 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তার মনিবের স্ত্রী সেই সময় তার কাপড় টেনে ধরে বলল, “আমার সঙ্গে বিছানায় এস|” কিন্তু য়োষেফ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ড়ী থেকে এত দ্রুত দৌড়ে পালাল য়ে জামাটা স্ত্রীলোকটির হাতেই রয়ে গ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স্ত্রীলোকটি দেখল য়ে য়োষেফ তার হাতেই জামাটা ফেলে বাড়ীর বাইরে দৌড়ে বেরিয়ে গেছে| তাই সে চিন্ত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 ঠিক করল যা ঘটেছে সে সম্বন্ধে মিথ্যা কথা বল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সে তার বাড়ীর ভৃত্যদের ডেকে বলল, “দেখ! এই ইব্রীয় ক্রীতদাসকে কি আমাদের নিয়ে ঠাট্টা করার জ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খানে আনা হয়েছে? সে ভিতরে এসে আমাকে আক্রমণ করার চেষ্টা করেছিল, কিন্তু আমি চেঁচিয়ে উঠলাম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আমার চিত্কারে সে ভয় পেয়ে পালাল| কিন্তু সে তার জামাটা ফেলে গেছ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েষ্টা কর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কিন্তু সে আমার কাছে আসতেই আমি চিত্কার করে উঠলাম| সে দৌড়ে পালাল বটে কিন্তু তার জামাটা ফেলে গেল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য়োষেফের মনিব তার স্ত্রীর সব কথা শুনে ক্রুদ্ধ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তাই রাজার শত্রুদের য়ে কারাগারে রাখা হত, পোটীফর য়োষেফকে সেইখানে রাখল| য়োষেফ সেখানে রই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কিন্তু প্রভু য়োষেফের সঙ্গে ছিলেন| প্রভু য়োষেফের প্রতি দয়া করে চললেন| কিছুদিন পরে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রাগারের রক্ষকদের প্রধানের কাছে তিনি প্রিয হ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2026-08-03T05:22:27Z</dcterms:created>
  <dcterms:modified xsi:type="dcterms:W3CDTF">2026-08-03T05:22:27Z</dcterms:modified>
  <dc:title>ஆதியாகமம் : 39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