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is foundation is in the holy mountai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loves the gates of Zion more than all the dwellings of Jacob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lorious things are spoken of you, O city of God.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make mention of Rahab and Babylon to them that know me: behold Philistia, and Tyre, with Ethiopia; this man was born ther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make mention of Rahab and Babylon to them that know me: behold Philistia, and Tyre, with Ethiopia; this man was born ther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of Zion it shall be said, This and that man was born in her: and the highest himself shall establish h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of Zion it shall be said, This and that man was born in her: and the highest himself shall establish h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ORD shall count, when he writes up the people, that this man was born there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s well the singers as the players on instruments shall be there: all my springs are in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ஸ்திபாரம் பரிசுத்த பர்வதங்களில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ாக்கோபின் வாசஸ்தலங்களெல்லாவற்றைப்பார்க்கிலும் சீயோனின் வாசல்களில் பிரிய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நகரமே! உன்னைக் குறித்து மகிமையான விசேஷங்கள் வசனிக்கப்படு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அறிந்தவர்களுக்குள்ளே ராகாபையும் பாபிலோனையும் குறித்துப் பேசுவேன்; இதோ பெலிஸ்தியர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ியரிலும், எத்தியோப்பியரிலுங் கூட, இன்னான் அங்கே பிறந்தானென்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க்குறித்து இன்னான் இன்னான் அதிலே பிறந்தானென்றும் சொல்லப்படும்; உன்னதமானவர்தாமே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ிரப்பட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ஜனங்களைப் பேரெழுதும்போது, இன்னான் அதிலே பிறந்தான் என்று அவர்களைத் தொகையிடுவ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ஊற்றுகளெல்லாம் உன்னில் இருக்கிறது என்று பாடுவாரும் ஆடுவாரும் ஏகமாய்ச் சொல்ல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2026-09-17T05:40:40Z</dcterms:created>
  <dcterms:modified xsi:type="dcterms:W3CDTF">2026-09-17T05:40:40Z</dcterms:modified>
  <dc:title>சங்கீதம் : 87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