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074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6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ாதனை ஆராதனை வல்லவரே நல்லவர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6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ாதனை ஆராதனை அற்புதரே அதிசயம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6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நாமம் உயர்த்தியே பாடிடுவே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6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யிர் உள்ள நாளெல்லாம் (2)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6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பாவங்கள் எமக்காய் சுமந்தவர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6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க்கே ஆராதனை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6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டுகள் எனக்காய் சகித்தவர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6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க்கே ஆராதனை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6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ஆவியின் வரங்களைத் தந்தவர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6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க்கே ஆராதனை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6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பிஷேகம் எனக்காய் தந்தவர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6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க்கே ஆராதனை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6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மரணத்தை எனக்காய் ஜெயித்தவர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6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க்கே ஆராதனை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6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தாள வல்லமை தகர்த்தீர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6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க்கே ஆராதனை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6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3">
  <a:themeElements>
    <a:clrScheme name="Theme7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2026-10-31T02:41:16Z</dcterms:created>
  <dcterms:modified xsi:type="dcterms:W3CDTF">2026-10-31T02:41:16Z</dcterms:modified>
  <dc:title>துதிப் பாடல்கள் : 261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