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ாண்கிறவர்களின் கண்கள் மங்கலாயிராது; கேட்கிறவர்களின் செவிகள் கவனித்தே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தற்றமுள்ளவர்களின் இருதயம் அறிவை உணர்ந்துகொள்ளும், தெற்றுவாயருடைய நாவு தடையின்றித் தெளிவாய்ப் பேச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இனித் தயாளன் என்று மதிக்கப்படான்; லோபி இனி உதாரன் என்று சொல்லப்படுவத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யாளகுணமுள்ளவன் தயாளமானவைகளை யோசிக்கிறான், தயாளமானவைகளிலே நிலைத்தும் இ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ழிப்பான வயல்களினிமித்தமும் கனிதரும் திராட்சச் செடிகளினிமித்தமும் மாரடித்துப் புலம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னாந்தரத்திலே நியாயம் வாசமாயிருக்கும், செழிப்பான வயல்வெளியிலே நீதி தங்கித்தரி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ின் கிரியை சமாதானமும், நீதியின் பலன் என்றுமுள்ள அமரிக்கையும் சுகமும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ஜனம் சமாதான தாபரங்களிலும், நிலையான வாசஸ்தலங்களிலும், அமைதியாய்த் தங்கும் இடங்களிலும் குடி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ாடு அழிய கல்மழை பெய்யும், அந்த நகரம் மகா தாழ்வாய்த் தாழ்ந்துப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ஒரு ராஜா நீதியாக அராசாளுவார்; பிரபுக்களும் நியாயமாகத் துரைத்தனம்பண்ணுவார்கள்.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ഓരോരുത്തൻ കാറ്റിന്നു ഒരു മറവും പിശറിന്നു ഒരു സങ്കേതവും ആയി വരണ്ട നിലത്തു നീർത്തോടുകൾ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ീണമുള്ള ദേശത്തു ഒരു വമ്പാറയുടെ തണൽപോലെ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ാണുന്നവരുടെ കണ്ണു ഇനി മങ്ങുകയില്ല; കേൾക്കുന്നവരുടെ ചെവി ശ്രദ്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ിവേകികളുടെ ഹൃദയം പരിജ്ഞാനം ഗ്രഹിക്കും; വിക്കന്മാരുടെ നാവു തടവില്ലാതെ വ്യക്തമായി സംസാ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ോഷനെ ഇനി ഉത്തമൻ എന്നു വിളിക്കയില്ല; ആഭാസനെ മഹാത്മാവെന്നു പറ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ഭോഷൻ ഭോഷത്വം സംസാരിക്കും; വഷളത്വം ചെയ്തും യഹോവെക്കു വിരോധമായി അബദ്ധം സംസാര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പ്പുള്ളവരെ പട്ടിണിയിട്ടും ദാഹമുള്ളവർക്കു പാനം മുടക്കിയുംകൊണ്ടു അവന്റെ ഹൃദയം നീതികേ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ഭാസന്റെ ആയുധങ്ങളും ദോഷമുള്ളവ; ദരിദ്രൻ ന്യായമായി സംസാരിച്ചാലും എളിയവരെ വ്യാജവാക്ക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പ്പാൻ അവൻ ദുരുപായങ്ങളെ നിരൂ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ഉത്തമനോ ഉത്തമകാര്യങ്ങളെ ചിന്തിക്കന്നു; ഉത്തമകാര്യങ്ങളിൽ അവൻ ഉറ്റു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്വൈരമായിരിക്കുന്ന സ്ത്രീകളേ, എഴുന്നേറ്റു എന്റെ വാക്കു കേൾപ്പിൻ; ചിന്തയില്ലാത്ത പെണ്ണുങ്ങള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ചനം ശ്രദ്ധ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ചിന്തയില്ലാത്ത പെണ്ണുങ്ങളേ, ഒരാണ്ടും കുറെ നാളും കഴിയുമ്പോൾ നിങ്ങൾ നടുങ്ങിപ്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ക്കൊയ്ത്തു നഷ്ടമാകും; ഫലശേഖരം ഉണ്ട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്വൈരമായിരിക്കുന്ന സ്ത്രീകളേ, വിറെപ്പിൻ; ചിന്തിയില്ലാത്ത പെണ്ണുങ്ങളേ, നടുങ്ങുവിൻ; 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രിഞ്ഞു നഗ്നമാരാകുവിൻ; അരയിൽ രട്ടു കെട്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നോഹരമായ വയലുകളേയും ഫലപുഷ്ടിയുള്ള മുന്തിരിവള്ളിയേയും ഓർത്തു അവർ മാറത്തു അ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ജനത്തിന്റെ ദേശത്തു ഉല്ലസിതനഗരത്തിലെ സകലസന്തോഷഭവനങ്ങളിലും മുള്ളും പറക്കാരയും മുള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രമന ഉപേക്ഷിക്കപ്പെടും; ജനപുഷ്ടിയുള്ള നഗരം നിർജ്ജനമായിത്തീരും; കുന്നും കാവൽമാള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ാകാലത്തേക്കും ഗുഹകളായി ഭവിക്കും; അവ കാട്ടുകഴുതകളുടെ സന്തോഷസ്ഥാനവും ആട്ടിൻ കൂട്ട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ച്ചൽപുറവ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യരത്തിൽനിന്നു ആത്മാവിനെ നമ്മുടെമേൽ പകരുവോളം തന്നേ; അപ്പോൾ മരുഭൂമി ഉദ്യാനമായിത്തീരും; ഉദ്യ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മായി എണ്ണ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നു മരുഭൂമിയിൽ ന്യായം വസിക്കും; ഉദ്യാനത്തിൽ നീതി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തിയുടെ പ്രവൃത്തി സമാധാനവും നീതിയുടെ ഫലം ശാശ്വതവിശ്രാമവും നിർഭയതയ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റെ ജനം സമാധാനനിവാസത്തിലും നിർഭയവസതികളിലും സ്വൈരമുള്ള വിശ്രാമസ്ഥലങ്ങളിലും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വനത്തിന്റെ വീഴ്ചെക്കു കന്മഴ പെയ്കയും നഗരം അശേഷം നിലംപരിചാ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െള്ളത്തിന്നരികത്തെല്ലാം വിതെക്കയും കാളയെയും കഴുതയെയും അഴിച്ചുവിടുകയും ചെയ്യുന്നവരേ,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ഗ്യ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ഒരു രാജാവു നീതിയോടെ വാഴും; പ്രഭുക്കന്മാർ ന്യായത്തോടെ അധികാരം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2026-10-20T01:19:07Z</dcterms:created>
  <dcterms:modified xsi:type="dcterms:W3CDTF">2026-10-20T01:19:07Z</dcterms:modified>
  <dc:title>യെശയ്യാവ്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