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 கிருபையின் நாட்கள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அறுவடை நேரம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சேவையில் முன்னணியில் ந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விரமாய் நாம் செயல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 மழை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ஜெய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சத்தின் ஜனங்கள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ப்பினில் நின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தோட்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னமாய் பணி செய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ியை செப்பன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ையைக் காத்துக்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க் கா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நித்திரை செய்ய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எழும்பும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தீவிரம் அடை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தரும் மரங்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செழித்து வளர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நேசர் வர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கனிகளைத் தந்திடுவோ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2026-11-02T01:05:35Z</dcterms:created>
  <dcterms:modified xsi:type="dcterms:W3CDTF">2026-11-02T01:05:35Z</dcterms:modified>
  <dc:title>துதிப் பாடல்கள் : 370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