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ே, என் நியாயங்களைக்கேளும்; என் வார்த்தைகளுக்கெல்லாம் செவிகொ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என் வாயை இப்போது திறந்தேன், என் வாயிலிருக்கிற என் நாவானது பேச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வார்த்தைகள் என் இருதயத்தின் உண்மைக்கு ஒத்திருக்கும்; நான் அறிந்ததை என் உதடுகள் சுத்தமாய் வசனி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ுடைய ஆவியானவர் என்னை உண்டாக்கினார்; சர்வவல்லவருடைய சுவாசம் எனக்கு உயிர்கொடுத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ாலே கூடுமானால் எனக்கு மறுமொழி கொடும்; நீர் ஆயத்தப்பட்டு எனக்கு எதிராக நில்ல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உம்மைப்போல நானும் தேவனால் உண்டானவன்; நானும் மண்ணினால் உருவாக்கப்பட்டவ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நீர் எனக்குப் பயப்பட்டுக்கலங்கத் தேவையில்லை; என் கை உம்மேல் பாரமாயிருக்கமாட்டா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ாதாரக் கேட்க நீர் சொன்னதும், எனக்குக் கேள்வியான உம்முடைய வார்த்தைகளின் சத்தமும் என்னவென்றால்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மீறுதல் இல்லாத சுத்தன், நான் குற்றமற்றவன், என்னில் அக்கிரமம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என்னில் அவர் குற்றம்பிடிக்கப் பார்க்கிறார், என்னைத் தமக்குச் சத்துருவாக எண்ணிக்கொள்ள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என் கால்களைத் தொழுவிலே மாட்டி, என் நடைகளையெல்லாம் காவல்படுத்துகிறார் என்று சொன்ன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ிலே நீர் நீதியுள்ளவர் அல்லவென்று உமக்குப் பிரதியுத்தரமாகச் சொல்லுகிறேன்; மனுஷனைப் பார்க்கிலும் தேவன் பெரியவராயிரு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்முடைய செயல்களெல்லாவற்றையுங்குறித்துக் காரணம் சொல்லவில்லையென்று நீர் அவரோடே ஏன் வழக்காடுகிறீர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்முடைய செயல்களெல்லாவற்றையுங்குறித்துக் காரணம் சொல்லவில்லையென்று நீர் அவரோடே ஏன் வழக்காடுகிறீர்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் ஒருவிசை சொல்லியிருக்கிற காரியத்தை இரண்டாம்விசை பார்த்துத் திருத்துகிறவரல்லவ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னநித்திரை மனுஷர் மேல் இறங்கி, அவர்கள் படுக்கையின்மேல் அயர்ந்திருக்கையி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இராக்காலத்துத் தரிசனமான சொப்பனத்திலே மனுஷருடைய செவிக்குத் தாம் செய்யும் காரியத்தை வெளிப்படுத்தி, அதை அவர்களுக்கும் தண்டனையினாலே முத்திரைபோட்ட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ன் தன்னுடைய செய்கையைவிட்டு நீங்கவும், மனுஷருடைய பெருமை அடங்கவும் செய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்விதமாய் அவன் ஆத்துமாவைப் படுகுழிக்கும், அவன் ஜீவனைப் பட்டய வெட்டுக்கும் தப்புவிக்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தன் படுக்கையிலே வாதையினாலும், தன் சகல எலும்புகளிலும் அகோரமான நோவினாலும் தண்டிக்கப்படு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ஜீவன் அப்பத்தையும், அவன் ஆத்துமா ருசிகரமாக போஜனத்தையும் அரோசி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மாம்சம் காணப்படாதபடிக்கு அழிந்து, மூடப்பட்டிருந்த அவன் எலும்புகள் வெளிப்படு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ஆத்துமா பாதாளத்துக்கும், அவன் பிராணன் சாவுக்கும் சமீபி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யிரத்தில் ஒருவராகிய சாமாசிபண்ணுகிற தூதனானவர் மனுஷனுக்குத் தம்முடைய நிதானத்தை அறிவிக்கும்படிக்கு, அவனுக்கு அநுசாரியாயிருந்தாரேயாகி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யிரத்தில் ஒருவராகிய சாமாசிபண்ணுகிற தூதனானவர் மனுஷனுக்குத் தம்முடைய நிதானத்தை அறிவிக்கும்படிக்கு, அவனுக்கு அநுசாரியாயிருந்தாரேயாகில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அவனுக்கு இரங்கி, அவன் படுகுழியில் இறங்காதபடிக்கு: நீர் அவனை இரட்சியும்; மீட்கும் பொருளை நான் கண்டுபிடித்தேன் என்ப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அவனுக்கு இரங்கி, அவன் படுகுழியில் இறங்காதபடிக்கு: நீர் அவனை இரட்சியும்; மீட்கும் பொருளை நான் கண்டுபிடித்தேன் என்ப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அவன் மாம்சம் வாலிபத்தில் இருந்ததைப்பார்க்கிலும் ஆரோக்கியமடையும்; தன் வாலவயது நாட்களுக்குத் திரும்புவ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அவன் மாம்சம் வாலிபத்தில் இருந்ததைப்பார்க்கிலும் ஆரோக்கியமடையும்; தன் வாலவயது நாட்களுக்குத் திரும்புவ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தேவனை நோக்கி விண்ணப்பம் பண்ணும்போது, அவன் அவருடைய சமுகத்தை கெம்பீரத்தோடே பார்க்கும்படி அவர் அவன்மேல் பிரியமாகி, அந்த மனுஷனுக்கு அவனுடைய நீதியின் பலனைக் கொடுப்ப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தேவனை நோக்கி விண்ணப்பம் பண்ணும்போது, அவன் அவருடைய சமுகத்தை கெம்பீரத்தோடே பார்க்கும்படி அவர் அவன்மேல் பிரியமாகி, அந்த மனுஷனுக்கு அவனுடைய நீதியின் பலனைக் கொடுப்ப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மனுஷரை நோக்கிப்பார்த்து; நான் பாவஞ்செய்து செம்மையானதைப் புரட்டினேன், அது எனக்குப் பிரயோஜனமாயிருக்கவ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மனுஷரை நோக்கிப்பார்த்து; நான் பாவஞ்செய்து செம்மையானதைப் புரட்டினேன், அது எனக்குப் பிரயோஜனமாயிருக்க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ஆத்துமா படுகுழியிலில் இறங்காதபடி, அவர் அதை இரட்சிப்பார்; ஆகையால் என் பிராணன் வெளிச்சத்தைக் காணும் என்று சொல்லுவ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ோ, தேவன் மனுஷனுடைய ஆத்துமாவைப் படுகுழிக்கு விலக்குகிறதற்கும், அவனை ஜீவனுள்ளோரின் வெளிச்சத்திலே பிரகாசிப்பிக்கிறதற்க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 இவைகளையெல்லாம் அவனிடத்தில் பலமுறை நடப்பிக்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 இவைகளையெல்லாம் அவனிடத்தில் பலமுறை நடப்பிக்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பே, நீர் கவனித்து என் சொல்லைக் கேளும்; நான் பேசப்போகிறேன், நீர் மவுனமாயிர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ொல்லத்தக்க நியாயங்கள் இருந்ததேயானால், எனக்கு மறுஉத்தரவு கொடும்; நீர் பேசும், உம்மை நீதிமானாகத் தீர்க்க எனக்கு ஆசையுண்ட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ொல்லத்தக்க நியாயங்கள் இருந்ததேயானால், எனக்கு மறுஉத்தரவு கொடும்; நீர் பேசும், உம்மை நீதிமானாகத் தீர்க்க எனக்கு ஆசையுண்ட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ன்றும் இல்லாதிருந்ததேயாகில் நீர் என் சொல்லைக் கேளும், மவுனமாயிரும், நான் உமக்கு ஞானத்தை உபதேசிப்பே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ోబూ, దయచేసి నా వాదము నాలకించుము నా మాటలన్నియు చెవిని బెట్ట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ఇదిగో నేను మాటలాడ నారంభించితిని నా నోట నా నాలుక ఆడ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ామాటలు నా హృదయ యథార్థతను తెలుపుచున్నవినా పెదవులు జ్ఞానమును యథార్థముగా పలుక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దేవుని ఆత్మ నన్ను సృజించెను సర్వశక్తునియొక్క శ్వాసము నాకు జీవమ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 చేతనైనయెడల నాకుత్తరమిమ్ము నా యెదుట నీ వాదము సిద్ధపరచుకొనుము వ్యాజ్యె మా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దేవునియెడల నేనును నీవంటివాడను నేనును జిగటమంటితో చేయబడినవాడ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ావలని భయము నిన్ను బెదరించదు నా చెయ్యి నీమీద బరువుగా ను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ిశ్చయముగా నీ పలుకులు నా చెవినిబడెను నీ మాటల ధ్వని నాకు వి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ఏమనగానేను నేరములేని పవిత్రుడను మాలిన్యములేని పాపరహితుడ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యన నామీద తప్పులు పట్టించుటకు సమయము వెదకుచున్నాడు నన్ను తనకు పగవానిగా భావిం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యన నా కాళ్లను బొండలో బిగించుచున్నాడు. నా త్రోవలన్నిటిని కనిపెట్టుచున్నాడని నీ వను 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ఈ విషయములో నీవు న్యాయము కనిపెట్టలేదు నేను నీకు ప్రత్యుత్తరము చెప్ప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తన క్రియలలో దేనిగూర్చియు ఆయన ప్రత్యుత్తర మియ్యడు దేవుడు నరులశక్తికిమించినవాడు, నీవేల ఆయన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రాడుదువ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దేవుడు ఒక్కమారే పలుకును రెండు మారులు పలుకును అయితే మనుష్యులు అది కనిపెట్ట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ంచముమీద కునుకు సమయమున గాఢనిద్ర పట్టు నప్పుడు కలలో రాత్రి కలుగు స్వప్నము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రులు గర్విష్ఠులు కాకుండచేయునట్లు తాము తలచిన కార్యము వారు మానుకొనచేయ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గోతికి పోకుండ వారిని కాపాడునట్లు కత్తివలన నశింపకుండ వారి ప్రాణమును తప్పించ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యన వారి చెవులను తెరవచేయును వారికొరకు ఉపదేశము సిద్ధపర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వ్యాధిచేత మంచమెక్కుటవలనను ఒకని యెముకలలో ఎడతెగని నొప్పులు కలుగుట వలనను వాడు శిక్షణము నొంద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రొట్టెయు రుచిగల ఆహారమును వానికసహ్యమగ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ాని శరీరమాంసము క్షీణించిపోయి వికారమగును బయటికి కనబడకుండిన యెముకలు పైకి పొడుచు కొని వచ్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వాడు సమాధికి సమీపించును వాని ప్రాణము సంహారకులయొద్దకు సమీప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రులకు యుక్తమైనది ఏదో దానిని వానికి తెలియ జేయుటకువేలాది దూతలలో ఘనుడగు ఒకడు వానికి మధ్యవర్తియ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దేవుడు వానియందు కరుణ జూపి పాతాళములోనికి దిగి వెళ్లకుండ వానిని విడిపించును ప్రాయశ్చిత్తము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ొరకెనని సెలవి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ప్పుడు వాని మాంసము బాలురమాంసముకన్న ఆరో గ్యముగా నుండును. వానికి తన చిన్ననాటిస్థితి తిరిగ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వాడు దేవుని బతిమాలుకొనినయెడల ఆయన వానిని కటాక్షించును కావున వాడు ఆయన ముఖము చూచి సంతోషిం 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ఈలాగున నిర్దోషత్వము ఆయన నరునికి దయ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ప్పుడు వాడు మనుష్యులయెదుట సంతోషించుచు ఇట్లని పలుకును యథార్థమైనదానిని వ్యత్యాసపరచి నేను పాప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తిని అయినను దానికి తగిన ప్రతికారము నాకు చేయబడ లే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కూపములోనికి దిగిపోకుండ నా ప్రాణమును ఆయన విమోచించియున్నాడు నా జీవము వెలుగును చూ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ఆలోచించుము, నరులు సజీవులకుండు వెలుగుచేత వెలిగింపబడ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కూపములోనుండి వారిని మరల రప్పింపవలెనని మానవులకొరకు రెండు సారులు మూడు సారులు ఈ క్రియలన్ని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ు చేయువాడై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యోబూ, చెవిని బెట్టుము నా మాట ఆలకింపుము మౌనముగా నుండుము నేను మాటలాడ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చెప్పవలసిన మాట యేదైన నీకున్నయెడల నాతో ప్రత్యుత్తరము చెప్పుము మాటలాడుము, నీవు నీతిమంతుడవ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థాపింప గోర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మాట యేమియు లేనియెడల నీవు నా మాట ఆలకింపుము మౌనముగా నుండుము, నేను నీకు జ్ఞానము బోధించె 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2026-10-20T04:39:32Z</dcterms:created>
  <dcterms:modified xsi:type="dcterms:W3CDTF">2026-10-20T04:39:32Z</dcterms:modified>
  <dc:title>యోబు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