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ொப்பேர் மரத்தால் உனக்கு ஒரு பேழையை உண்டாக்கு; அந்தப் பேழையிலே அறைகளை உண்டுபண்ணி, அதை உள்ளும் புறம்புமாக கீல்பூச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கொப்பேர் மரத்தால் உனக்கு ஒரு பேழையை உண்டாக்கு; அந்தப் பேழையிலே அறைகளை உண்டுபண்ணி, அதை உள்ளும் புறம்புமாக கீல்பூச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தைப் பண்ணவேண்டிய விதம் என்னவென்றால், பேழையின் நீளம் முந்நூறு முழமும் அதின் அகலம் ஐம்பது முழமும், அதின் உயரம் முப்பது முழமுமாய் இ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அதைப் பண்ணவேண்டிய விதம் என்னவென்றால், பேழையின் நீளம் முந்நூறு முழமும் அதின் அகலம் ஐம்பது முழமும், அதின் உயரம் முப்பது முழமுமாய் இருக்க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ேழைக்கு ஓர் ஜன்னலை உண்டுபண்ணி, மேல்தட்டுக்கு ஒரு முழத்தாழ்த்தியிலே அதைச் செய்துமுடித்து, பேழையின் கதவை அதின் பக்கத்தில் வைத்து, கீழ் அறைகளையும், இரண்டாம் தட்டின் அறைகளையும், மூன்றாம் தட்டின் அறைகளையும் பண்ண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 பேழைக்கு ஓர் ஜன்னலை உண்டுபண்ணி, மேல்தட்டுக்கு ஒரு முழத்தாழ்த்தியிலே அதைச் செய்துமுடித்து, பேழையின் கதவை அதின் பக்கத்தில் வைத்து, கீழ் அறைகளையும், இரண்டாம் தட்டின் அறைகளையும், மூன்றாம் தட்டின் அறைகளையும் பண்ண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ானத்தின் கீழே ஜீவசுவாசமுள்ள சகல மாம்ச ஜந்துக்களையும் அழிக்க நான் பூமியின்மேல் ஜலப்பிரளயத்தை வரப்பண்ணுவேன்; பூமியிலுள்ள யாவும் மாண்டு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ன்னுடனே என் உடன்படிக்கையை ஏற்படுத்துவேன்; நீயும் உன்னோடேகூட உன் குமாரரும், உன் மனைவியும், உன் குமாரரின் மனைவிகளும், பேழைக்குள் பிரவேசியுங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னாலும் உன்னுடனே என் உடன்படிக்கையை ஏற்படுத்துவேன்; நீயும் உன்னோடேகூட உன் குமாரரும், உன் மனைவியும், உன் குமாரரின் மனைவிகளும், பேழைக்குள் பிரவேசிய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வித மாம்சமான ஜீவன்களிலும் ஆணும் பெண்ணுமாக வகை ஒன்றுக்கு ஒவ்வொரு ஜோடு உன்னுடன் உயிரோடே காக்கப்படுவதற்கு, பேழைக்குள்ளே சேர்த்துக்கொ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கலவித மாம்சமான ஜீவன்களிலும் ஆணும் பெண்ணுமாக வகை ஒன்றுக்கு ஒவ்வொரு ஜோடு உன்னுடன் உயிரோடே காக்கப்படுவதற்கு, பேழைக்குள்ளே சேர்த்துக்கொ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ஜாதிஜாதியான பறவைகளிலும், ஜாதிஜாதியான மிருகங்களிலும், பூமியிலுள்ள சகல ஜாதிஜாதியான ஊரும் பிராணிகளிலும், வகை ஒன்றுக்கு ஒவ்வொரு ஜோடு உயிரோடே காக்கப்படுவதற்கு உன்னிடத்திலே வரக்கடவ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ம் அவைகளுக்கும் ஆகாரமாகச் சகலவித போஜனபதார்த்தங்களையும் சேர்த்து, உன்னிடத்தில் வைத்துக்கொ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னக்கும் அவைகளுக்கும் ஆகாரமாகச் சகலவித போஜனபதார்த்தங்களையும் சேர்த்து, உன்னிடத்தில் வைத்துக்கொ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ோவா அப்படியே செய்தான்; தேவன் தனக்குக் கட்டளையிட்டபடியெல்லாம் அவன் செய்து முட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பூமியின்மேல் பெருகத் துவக்கி, அவர்களுக்கு குமாரத்திகள் பிறந்தபோத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ஷர் பூமியின்மேல் பெருகத் துவக்கி, அவர்களுக்கு குமாரத்திகள் பிறந்தபோத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குமாரர் மனுஷகுமாரத்திகளை அதிக செளந்தரியமுள்ளவர்களென்று கண்டு, அவர்களுக்குள்ளே தங்களுக்குப் பெண்களைத் தெரிந்துகொண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ன் ஆவி என்றைக்கும் மனுஷனோடே போராடுவதில்லை; அவன் மாம்சம்தானே, அவன் இருக்கப் போகிற நாட்கள் நூற்றிருபது வருஷ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கர்த்தர்: என் ஆவி என்றைக்கும் மனுஷனோடே போராடுவதில்லை; அவன் மாம்சம்தானே, அவன் இருக்கப் போகிற நாட்கள் நூற்றிருபது வருஷ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ாட்களில் இராட்சதர் பூமியிலே இருந்தார்கள்; பின்பு தேவகுமாரர் மனுஷகுமாரத்திகளோடே கூடுகிறதினால், இவர்கள் அவர்களுக்குப் பிள்ளைகளைப் பெற்றபோது, இவர்களும் பூர்வத்தில் பேர் பெற்ற மனுஷராகிய பலவான்களா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அக்கிரமம் பூமியிலே பெருகினது என்றும், அவன் இருதயத்து நினைவுகளின் தோற்றமெல்லாம் நித்தமும் பொல்லாததே என்றும், கர்த்தர் கண்ட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ுடைய அக்கிரமம் பூமியிலே பெருகினது என்றும், அவன் இருதயத்து நினைவுகளின் தோற்றமெல்லாம் நித்தமும் பொல்லாததே என்றும், கர்த்தர் கண்ட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ாம் பூமியிலே மனுஷனை உண்டாக்கினதற்காகக் கர்த்தர் மனஸ்தாபப்பட்டார்; அது அவர் இருதயத்துக்கு விசனம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: நான் சிருஷ்டித்த மனுஷனைப் பூமியின்மேல் வைக்காமல், மனுஷன் முதற்கொண்டு, மிருகங்கள் ஊரும் பிராணிகள் ஆகாயத்துப் பறவைகள் பரியந்தமும் உண்டாயிருக்கிறவைகளை நிக்கிரகம்பண்ணுவேன்; நான் அவர்களை உண்டாக்கினது எனக்கு மனஸ்தாபமாயிருக்கிற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ோவாவுக்கோ கர்த்தருடைய கண்களில் கிருபை கிடைத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ோவாவின் வம்சவரலாறு: நோவா தன் காலத்தில் இருந்தவர்களுக்குள்ளே நீதிமானும் உத்தமனுமாயிருந்தான்; நோவா தேவனோடே சஞ்சரித்துக் கொண்ட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ோவா சேம் காம் யாப்பேத் என்னும் மூன்று குமாரரைப் பெற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ானது தேவனுக்கு முன்பாகச் சீர்கெட்டதாயிருந்தது; பூமி கொடுமையினால் நிறைந்திருந்த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ூமியானது தேவனுக்கு முன்பாகச் சீர்கெட்டதாயிருந்தது; பூமி கொடுமையினால் நிறைந்திரு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ூமியைப் பார்த்தார்; இதோ அது சீர்கெட்டதாயிருந்தது; மாம்சமான யாவரும் பூமியின்மேல் தங்கள் வழியைக் கெடுத்துக்கொண்டிருந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் நோவாவை நோக்கி: மாம்சமான யாவரின் முடிவும் எனக்கு முன்பாக வந்தது; அவர்களாலே பூமி கொடுமையினால் நிறைந்தது; நான் அவர்களைப் பூமியோடுங்கூட அழித்துப் போடுவ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தேவன் நோவாவை நோக்கி: மாம்சமான யாவரின் முடிவும் எனக்கு முன்பாக வந்தது; அவர்களாலே பூமி கொடுமையினால் நிறைந்தது; நான் அவர்களைப் பூமியோடுங்கூட அழித்துப் போடுவ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ું તારા માંટે દેવદારના લાકડાનું એક વહાણ બનાવજે; તેમાં ઓરડીઓ બનાવજે. અને તેની અંદર અને બહાર ડામ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પડ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હું જે વહાણ બનાવડાવવા ઈચ્છું છું તેનું માંપ, લંબાઈ 300 હાથ, પહોળાઈ 50 હાથ અને ઊંચાઈ 30 હ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જ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વહાણમાંથી 18 ઇંચ નીચે એક બારી રાખજે, અને વહાણની એક બાજુએ બારણું રાખજે. વહાણમાં ત્રણ માંળ રાખજે 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ચલો, વચલો અને ઉપલ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“હું તને જે કહી રહ્યો છું તે તું સમજ. હું આકાશ નીચેનાં બધાં જ પ્રાણીઓનો અને જીવોનો નાશ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પૃથ્વી પર જળપ્રલય લાવનાર છું. આકાશની નીચેના તમાંમ જીવોનો હું નાશ કરીશ. પૃથ્વી પરનાં બધાં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ો મરી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ણ હું તારી સાથે એક વિશિષ્ટ કરાર કરીશ. તારા પુત્રો, તારી પત્ની, અને તારા પુત્રોની પત્નીઓ પણ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થે વહાણ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વળી તારી સાથે દરેક જાતનાં પ્રાણીઓમાંથી બબ્બેને તું વહાણમાં લઈને આવજે એક નર અને એક માંદા. જ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 તારી સાથે જીવતાં રહ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ૃથ્વી પરના દરેક જાતના પક્ષીઓના જોડા પણ શોધો. અને દરેક જાતનાં પશુઓમાંથી તથા પેટે ચાલન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ત્યેક જોડાંને પણ શોધો. પૃથ્વી પરના પ્રત્યેક પ્રકારના પ્રાણીઓના જોડામાં નર અને માંદા તમાંર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શે. વહાણમાં તેઓને જીવતાં રાખવ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ૃથ્વી પરના તમાંમ પ્રકારનાં ખોરાકને પણ વહાણમાં લાવજે. એ ખોરાક તમને અને અન્ય પ્રાણીઓને ખ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ાલ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નૂહે આ બધું જ કર્યું. નૂહે દેવની બધી જ આજ્ઞાઓનું પાલન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ૃથ્વી પર મનુષ્યોની વસતી વધતી ગઈ. અને તેમને ત્યાં પુત્રીઓ જન્મી. જયારે દેવના દીકરાઓએ જોયું કે,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્યાઓ સુંદર છે એટલે તેઓએ તેમની ઈચ્છા પ્રમાંણે તેઓની સાથે લગ્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આ સ્ત્રીઓએ બાળકોને જન્મ આપ્યા.’ તે સમય દરમ્યાન અને તે પછી પણ પૃથ્વી પર નેફિલિમ વસ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 દેવના પુત્રો અને માંનવોની પુત્રીઓના જાતિય સંબંધથી જન્મ્યા હતા. તેઓ પ્રાચીનકાળના વિખ્યા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રુષ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્યારે યહોવાએ કહ્યું, “માંરા આત્માંને હું કાયમ માંટે મનુષ્યો દ્વારા દુ:ખી નહિ થવા દઉં, કારણક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ખરે તો મનુષ્યો જ છે. તેઓનું આયુષ્ય 120 વર્ષનું થ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યહોવાએ જોયું કે, પૃથ્વી પરના લોકો બહુ જ દુષ્ટ છે. યહોવાએ જોયું કે, સતત મનુષ્ય માંત્ર વાતો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ચા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્યારે પૃથ્વી પર મનુષ્યોને ઉત્પન્ન કરવા માંટે તેમને ખૂબ દુ:ખ થયું. અને પસ્તાવો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યહોવાએ કહ્યું, “‘મેં બનાવેલ પૃથ્વીના બધાં જ લોકોનો હું વિનાશ કરીશ. હું પ્રત્યેક વ્યકિત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 અને પૃથ્વી પર પેટે ચાલવાવાળા પ્રત્યેક પ્રાણીઓનો નાશ કરીશ. હું આકાશમાં ઊડનારાં પક્ષીઓનો પણ ના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 કારણ કે મને એ બાબતનું દુ:ખ છે કે, મેં આ બધું શા માંટે બનાવ્ય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રંતુ પૃથ્વી પર યહોવાને પ્રસન્ન કરવાવાળી એક વ્યકિત હતી અને તેનું નામ નૂહ હત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નૂહના પરિવારની આ કથા છે. આખું જીવન નૂહ દેવને અનુસર્યો. તેના સમયમાં નૂહ એક પ્રામાંણીક માંણસ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નૂહને ત્રણ પુત્રો હતા: શેમ, હામ અને યાફેથ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ે પૃથ્વી પર નજર કરી અને તેમણે જોયું કે, લોકોએ પૃથ્વીને ભ્રષ્ટ કરી દીધી છે. પ્રત્યેક જગ્ય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ાત દેખા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લોકો પાપી અને દુરાચારી થઈ ગયા હતા. અને તેઓએ પૃથ્વી પર પોતાનું જીવન નષ્ટ કરી નાખ્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થી દેવે નૂહને કહ્યું “બધાં માંણસોએ પૃથ્વીને ક્રોધ અને હિંસાથી ભરી દીધી છે તેથી હું બધાં જ જીવ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ણીઓનો નાશ કરીશ. હું તેઓને પૃથ્વી પરથી દૂર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2026-10-20T03:32:17Z</dcterms:created>
  <dcterms:modified xsi:type="dcterms:W3CDTF">2026-10-20T03:32:17Z</dcterms:modified>
  <dc:title>ઉત્પત્તિ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