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க்கு அவன் பிரியமான சகோதரனானால், உமக்கு சரீரத்தின்படியேயும் கர்த்தருக்கும் எவ்வளவு பயமுள்ளவனாயிருக்கவேண்டும்!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க்கு அவன் பிரியமான சகோதரனானால், உமக்கு சரீரத்தின்படியேயும் கர்த்தருக்கும் எவ்வளவு பயமுள்ளவனாயிருக்கவேண்டும்!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தலால், நீர் என்னை உம்மோடே ஐக்கியமானவனென்று எண்ணினால், என்னை ஏற்றுக்கொள்வதுபோல அவனையும் ஏற்றுக்கொள்ள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உமக்கு யாதொரு அநியாயஞ்செய்ததும், உம்மிடத்தில் கடன்பட்டதும் உண்டானால், அதை என் கணக்கிலே வைத்துக்கொள்ள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வுலாகிய நான் இதை என் சொந்தக்கையாலே எழுதினேன், நான் அதைச் செலுத்தித் தீர்ப்பேன். நீர் உம்மைத்தாமே எனக்குக் கடனாகச் செலுத்தவேண்டுமென்று நான் உமக்குச் சொல்லவேண்டியதில்லையே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வுலாகிய நான் இதை என் சொந்தக்கையாலே எழுதினேன், நான் அதைச் செலுத்தித் தீர்ப்பேன். நீர் உம்மைத்தாமே எனக்குக் கடனாகச் செலுத்தவேண்டுமென்று நான் உமக்குச் சொல்லவேண்டியதில்லையே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ம், சகோதரனே, கர்த்தருக்குள் உம்மாலே எனக்குப் பிரயோஜமுண்டாகட்டும்; கர்த்தருக்குள் என் உள்ளத்தை இளைப்பாறப்பண்ண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சொல்லுகிறதிலும் அதிகமாய்ச் செய்வீரென்று அறிந்து, இதற்கு நீர் இணங்குவீரென்று நிச்சயித்து, உமக்கு எழுதியிருக்கிற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சொல்லுகிறதிலும் அதிகமாய்ச் செய்வீரென்று அறிந்து, இதற்கு நீர் இணங்குவீரென்று நிச்சயித்து, உமக்கு எழுதியிருக்கிற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ேலும், உங்கள் விண்ணப்பங்களினாலே நான் உங்களுக்கு அநுக்கிரகிக்கப்படுவேனென்று நம்பியிருக்கிறபடியால், நான் இருக்குபடிக்கு ஓரிடத்தை எனக்காக ஆயத்தம்பண்ண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ேலும், உங்கள் விண்ணப்பங்களினாலே நான் உங்களுக்கு அநுக்கிரகிக்கப்படுவேனென்று நம்பியிருக்கிறபடியால், நான் இருக்குபடிக்கு ஓரிடத்தை எனக்காக ஆயத்தம்பண்ண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ிறிஸ்து இயேசுவினிமித்தம் என்னோடேகூடக் காவலில் வைக்கப்பட்டிருக்கிற எப்பாப்பிராவும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ன் உடன்வேலையாட்களாகிய மாற்குவும், அரிஸ்தர்க்கும், தேமாவும், லூக்காவும் உமக்கு வாழ்த்துதல் சொல்லுகி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ம்முடைய கர்த்தராகிய இயேசுகிறிஸ்துவினுடைய கிருபை உங்கள் ஆவியுடனே இருப்பதாக. ஆமெ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ிறிஸ்து இயேசுவினிமித்தம் கட்டப்பட்டவனாயிருக்கிற பவுலும், சகோதரனாகிய தீமோத்தேயும், எங்களுக்குப் பிரியமுள்ளவனும் உடன்வேலையாளுமாயிருக்கிற பிலேமோனுக்கும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ிறிஸ்து இயேசுவினிமித்தம் கட்டப்பட்டவனாயிருக்கிற பவுலும், சகோதரனாகிய தீமோத்தேயும், எங்களுக்குப் பிரியமுள்ளவனும் உடன்வேலையாளுமாயிருக்கிற பிலேமோனுக்கும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ரியமுள்ள அப்பியாளுக்கும் எங்கள் உடன் போர்ச்சேவகனாகிய அர்க்கிப்புவுக்கும், உம்முடைய வீட்டிலே கூடிவருகிற சபைக்கும் எழுதுகிறதாவது: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ம்முடைய பிதாவாகிய தேவனாலும், கர்த்தராகிய இயேசுகிறிஸ்துவினாலும், உங்களுக்குக் கிருபையும் சமாதானமும் உண்டாவதாக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ாகிய இயேசுவினிடத்திலும், எல்லாப் பரிசுத்தவான்களிடத்திலும் உம்முடைய அன்பையும் உம்முடைய விசுவாசத்தையும் நான் கேள்விப்பட்ட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ஜெபங்களில் உம்மை நினைத்து, எப்பொழுதும் என் தேவனுக்கு ஸ்தோத்திரஞ்செய்த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ங்களிலுள்ள சகல நன்மைகளும் தெரியப்படுகிறதினாலே உம்முடைய விசுவாசத்தின் அந்நியோந்நியம் கிறிஸ்து இயேசுவுக்காகப் பயன்படவேண்டுமென்று வேண்டுதல் செய்கிற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ங்களிலுள்ள சகல நன்மைகளும் தெரியப்படுகிறதினாலே உம்முடைய விசுவாசத்தின் அந்நியோந்நியம் கிறிஸ்து இயேசுவுக்காகப் பயன்படவேண்டுமென்று வேண்டுதல் செய்கிற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கோதரனே, பரிசுத்தவான்களுடைய உள்ளங்கள் உம்மாலே இளைப்பாறினபடியால், உம்முடைய அன்பினாலே மிகுந்த சந்தோஷமும் ஆறுதலும் அடைந்திருக்கிறோ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கோதரனே, பரிசுத்தவான்களுடைய உள்ளங்கள் உம்மாலே இளைப்பாறினபடியால், உம்முடைய அன்பினாலே மிகுந்த சந்தோஷமும் ஆறுதலும் அடைந்திருக்கிறோ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ையால், பவுலாகிய நான் முதிர்வயதுள்ளவனாகவும், இயேசுகிறிஸ்துவினிமித்தம் இப்பொழுது கட்டப்பட்டவனாகவும் இருக்கிறபடியால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ர் செய்யத்தக்கதை உமக்குக் கட்டளையிடும்படிக்குக் கிறிஸ்துவுக்குள் நான் துணியத்தக்கவனாயிருந்தாலும், அப்படிச்செய்யாமல், அன்பினிமித்தம் மன்றாடுகிற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ர் செய்யத்தக்கதை உமக்குக் கட்டளையிடும்படிக்குக் கிறிஸ்துவுக்குள் நான் துணியத்தக்கவனாயிருந்தாலும், அப்படிச்செய்யாமல், அன்பினிமித்தம் மன்றாடுகிற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னவென்றால், கட்டப்பட்டிருக்கையில் நான் பெற்ற என் மகனாகிய ஒநேசிமுக்காக உம்மை மன்றாடுகிற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ுன்னே அவன் உமக்குப் பிரயோஜனமில்லாதவன் இப்பொழுதோ உமக்கும் எனக்கும் பிரயோஜனமுள்ளவ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ை நான் உம்மிடத்திற்கு அனுப்புகிறேன், என் உள்ளம்போலிருக்கிற அவனை நீர் ஏற்றுக்கொள்ள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ுவிசேஷத்தினிமித்தம் கட்டப்பட்டிருக்கிற எனக்கு ஊழியஞ்செய்யும்படி உமக்குப் பதிலாக அவனை என்னிடத்தில் வைத்துக்கொள்ளவேண்டுமென்றிருந்த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ுவிசேஷத்தினிமித்தம் கட்டப்பட்டிருக்கிற எனக்கு ஊழியஞ்செய்யும்படி உமக்குப் பதிலாக அவனை என்னிடத்தில் வைத்துக்கொள்ளவேண்டுமென்றிருந்த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னாலும் நீர் செய்யும் நன்மையைக் கட்டாயத்தினாலல்ல, மனப்பூர்வமாய்ச் செய்யத்தக்கதாக, நான் உம்முடைய சம்மதியில்லாமல் ஒன்றும் செய்ய எனக்கு மனதில்லை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னாலும் நீர் செய்யும் நன்மையைக் கட்டாயத்தினாலல்ல, மனப்பூர்வமாய்ச் செய்யத்தக்கதாக, நான் உம்முடைய சம்மதியில்லாமல் ஒன்றும் செய்ய எனக்கு மனதில்லை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என்றென்றைக்கும் உம்முடையவனாயிருக்கும்படிக்கும், இனிமேல் அவன் அடிமையானவனாகவல்ல, அடிமையானவனுக்கு மேலானவனாகவும் பிரியமுள்ள சகோதரனாகவுமிருக்கும்படிக்கும் கொஞ்சக்காலம் உம்மைவிட்டுப் பிரிந்துபோனானாக்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2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emon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Not now as a servant, but above a servant, a brother beloved, specially to me, but how much mor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emon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unto you, both in the flesh, and in the Lord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emon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If you count me therefore a partner, receive him as myself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emon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If he has wronged you, or owes you ought, put that on mine account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emon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I Paul have written it with mine own hand, I will repay it: although it be I do not say to you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emon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ow you owe unto me even yours own self besid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emon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Yea, brother, let me have joy of you in the Lord: refresh my bowels in the Lor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emon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Having confidence in your obedience I wrote unto you, knowing that you will also do more than I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emon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a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emon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But likewise prepare me also a lodging: for I trust that through your prayers I shall be give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emon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unto you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emon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There salute you Epaphras, my fellow-prisoner in Christ Jesus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emon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Marcus, Aristarchus, Demas, Lucas, my fellow labourer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emon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The grace of our Lord Jesus Christ be with your spirit. Am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emon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Paul, a prisoner of Jesus Christ, and Timothy our brother, unto Philemon our dearly beloved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emon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ellow labourer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emon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to our beloved Apphia, and Archippus our fellow soldier, and to the church in your house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emon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Grace to you, and peace, from God our Father and the Lord Jesus Chris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emon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I thank my God, making mention of you always in my prayers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emon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Hearing of your love and faith, which you have toward the Lord Jesus, and toward all saints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emon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at the communication of your faith may become effectual by the acknowledging of every goo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emon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ing which is in you in Christ Jesu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emon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For we have great joy and consolation in your love, because the bowels of the saints ar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emon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freshed by you, broth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emon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Wherefore, though I might be much bold in Christ to admonish you that which is convenient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emon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Yet for love's sake I rather plead to you, being such an one as Paul the aged, and now also a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emon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risoner of Jesus Chris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emon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I plead to you for my son Onesimus, whom I have begotten in my bonds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emon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Which in time past was to you useless, but now profitable to you and to me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emon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Whom I have sent again: you therefore receive him, that is, mine own bowels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emon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Whom I would have retained with me, that in your position he might have ministered unto me i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emon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bonds of the gospel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emon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But without your mind would I do nothing; that your benefit should not be as it were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emon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cessity, but willingl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emon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For perhaps he therefore departed for a season, that you should receive him for ever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emon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2026-10-21T06:09:02Z</dcterms:created>
  <dcterms:modified xsi:type="dcterms:W3CDTF">2026-10-21T06:09:02Z</dcterms:modified>
  <dc:title>Philemon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