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ான் மனுஷர் பாஷைகளையும் தூதர்பாஷைகளையும் பேசினாலும், அன்பு எனக்கிராவிட்டால், சத்தமிடுகிற வெண்கலம்போலவும், ஓசையிடுகிற கைத்தாளம்போலவும் இருப்ப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ான் மனுஷர் பாஷைகளையும் தூதர்பாஷைகளையும் பேசினாலும், அன்பு எனக்கிராவிட்டால், சத்தமிடுகிற வெண்கலம்போலவும், ஓசையிடுகிற கைத்தாளம்போலவும் இருப்ப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தீர்க்கதரிசன வரத்தை உடையவனாயிருந்து, சகல இரகசியங்களையும், சகல அறிவையும் அறிந்தாலும், மலைகளைப் பேர்க்கத்தக்கதாக சகல விசுவாசமுள்ளவனாயிருந்தாலும், அன்பு எனக்கிராவிட்டால் நான் ஒன்றுமில்லை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தீர்க்கதரிசன வரத்தை உடையவனாயிருந்து, சகல இரகசியங்களையும், சகல அறிவையும் அறிந்தாலும், மலைகளைப் பேர்க்கத்தக்கதாக சகல விசுவாசமுள்ளவனாயிருந்தாலும், அன்பு எனக்கிராவிட்டால் நான் ஒன்றுமில்லை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க்கு உண்டான யாவற்றையும் நான் அன்னதானம்பண்ணினாலும், என் சரீரத்தைச் சுட்டெரிக்கப்படுவதற்குக் கொடுத்தாலும், அன்பு எனக்கிராட்டால் எனக்குப் பிரயோஜனம் ஒன்றுமில்லை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க்கு உண்டான யாவற்றையும் நான் அன்னதானம்பண்ணினாலும், என் சரீரத்தைச் சுட்டெரிக்கப்படுவதற்குக் கொடுத்தாலும், அன்பு எனக்கிராட்டால் எனக்குப் பிரயோஜனம் ஒன்றுமில்லை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ன்பு நீடிய சாந்தமும் தயவுமுள்ளது; அன்புக்குப் பொறாமையில்லை; அன்பு தன்னைப் புகழாது, இறுமாப்பாயிராது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யோக்கியமானதைச் செய்யாது, தற்பொழிவை நாடாது, சினமடையாது, தீங்கு நினையாது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யோக்கியமானதைச் செய்யாது, தற்பொழிவை நாடாது, சினமடையாது, தீங்கு நினையாது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நியாயத்தில் சந்தோஷப்படாமல், சத்தியத்தில் சந்தோஷப்பட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கலத்தையும் தாங்கும், சகலத்தையும் விசுவாசிக்கும், சகலத்தையும் நம்பும், சகலத்தையும் சகிக்க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ன்பு ஒருக்காலும் ஒழியாது. தீர்க்கதரிசனங்களானாலும் ஒழிந்துபோம், அந்நிய பாஷைகளானாலும் ஓய்ந்துபோம், அறிவானாலும் ஒழிந்துபோ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ன்பு ஒருக்காலும் ஒழியாது. தீர்க்கதரிசனங்களானாலும் ஒழிந்துபோம், அந்நிய பாஷைகளானாலும் ஓய்ந்துபோம், அறிவானாலும் ஒழிந்துபோ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ம்முடைய அறிவு குறைவுள்ளது, நாம் தீர்க்கதரிசனஞ் சொல்லுதலும் குறைவுள்ள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ிறைவானது வரும்போது குறைவானது ஒழிந்துபோ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ான் குழந்தையாயிருந்தபோது குழந்தையைப்போலப் பேசினேன், குழந்தையைப்போலச் சிந்தித்தேன், குழந்தையைப்போல யோசித்தேன்; நான் புருஷனானபோதோ குழந்தைக்கேற்றவைகளை ஒழித்துவிட்ட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ான் குழந்தையாயிருந்தபோது குழந்தையைப்போலப் பேசினேன், குழந்தையைப்போலச் சிந்தித்தேன், குழந்தையைப்போல யோசித்தேன்; நான் புருஷனானபோதோ குழந்தைக்கேற்றவைகளை ஒழித்துவிட்ட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ப்பொழுது கண்ணாடியிலே நிழலாட்டமாய்ப் பார்க்கிறோம், அப்பொழுது முகமுகமாய்ப் பார்ப்போம்; இப்பொழுது நான் குறைந்த அறிவுள்ளவன், அப்பொழுது நான் அறியப்பட்டிருக்கிறபடியே, அறிந்துகொள்ளுவ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ப்பொழுது கண்ணாடியிலே நிழலாட்டமாய்ப் பார்க்கிறோம், அப்பொழுது முகமுகமாய்ப் பார்ப்போம்; இப்பொழுது நான் குறைந்த அறிவுள்ளவன், அப்பொழுது நான் அறியப்பட்டிருக்கிறபடியே, அறிந்துகொள்ளுவ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ப்பொழுது விசுவாசம், நம்பிக்கை, அன்பு இம்மூன்றும் நிலைத்திருக்கிறது; இவைகளில் அன்பே பெரிய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97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ഞാൻ മനുഷ്യരുടെയും ദൂതന്മാരുടെയും ഭാഷകളിൽ സംസാരിച്ചാലും എനിക്കു സ്നേഹമില്ല എങ്കിൽ ഞാൻ മുഴങ്ങുന്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മ്പോ ചിലമ്പുന്ന കൈത്താളമോ അത്ര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എനിക്കു പ്രവചനവരം ഉണ്ടായിട്ടു സകല മർമ്മങ്ങളും സകല ജ്ഞാനവും ഗ്രഹിച്ചാലും മലകളെ നീക്കുവാൻ തക്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ശ്വാസം ഉണ്ടായാലും സ്നേഹമില്ല എങ്കിൽ ഞാൻ ഏതുമ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എനിക്കുള്ളതെല്ലാം അന്നദാനം ചെയ്താലും എന്റെ ശരീരം ചുടുവാൻ ഏല്പിച്ചാലും, സ്നേഹം ഇല്ല എങ്കിൽ എനി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ഒരു പ്രയോജനവും ഇ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സ്നേഹം ദീർഘമായി ക്ഷമിക്കയും ദയ കാണിക്കയും ചെയ്യുന്നു; സ്നേഹം സ്പർദ്ധിക്കുന്ന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സ്നേഹം നിഗളിക്കുന്നില്ല. ചീർക്കുന്നില്ല; അയോഗ്യമായി നടക്കുന്നില്ല സ്വാർത്ഥം അന്വേഷിക്കുന്നില്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്വേഷ്യപ്പെടുന്നില്ല, ദോഷം കണക്കിടുന്നില്ല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അനീതിയിൽ സന്തോഷിക്കാതെ സത്യത്തിൽ സന്തോഷിക്കുന്ന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എല്ലാം പൊറുക്കുന്നു, എല്ലാം വിശ്വസിക്കുന്നു, എല്ലാം പ്രത്യാശിക്കുന്നു, എല്ലാം സഹ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സ്നേഹം ഒരുനാളും ഉതിർന്നുപോകയില്ല. പ്രവചനവരമോ, അതു നീങ്ങിപ്പോകും; ഭാഷാവരമോ, അതു നിന്നുപോകു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ജ്ഞാനമോ, അതു നീങ്ങിപ്പോ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അംശമായി മാത്രം നാം അറിയുന്നു; അംശമായി മാത്രം പ്രവചിക്കുന്ന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പൂർണ്ണമായതു വരുമ്പോഴോ അംശമായതു നീങ്ങിപ്പോ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ഞാൻ ശിശുവായിരുന്നപ്പോൾ ശിശുവിനെപ്പോലെ സംസാരിച്ചു, ശിശുവിനെപ്പോലെ ചിന്തിച്ചു, ശിശുവിനെപ്പോല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രൂപിച്ചു; പുരുഷനായ ശേഷമോ ഞാൻ ശിശുവിന്നുള്ളതു ത്യജിച്ചുകള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ഇപ്പോൾ നാം കണ്ണാടിയിൽ കടമൊഴിയായി കാണുന്നു; അപ്പോൾ മുഖാമുഖമായി കാണും; ഇപ്പോൾ ഞാൻ അംശമായ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റിയുന്നു; അപ്പോഴോ ഞാൻ അറിയപ്പെട്ടതുപോലെ തന്നേ അറിയു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ആകയാൽ വിശ്വാസം, പ്രത്യാശ, സ്നേഹം ഈ മൂന്നും നിലനില്ക്കുന്നു; ഇവയിൽ വലിയതോ സ്നേഹം തന്ന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6">
  <a:themeElements>
    <a:clrScheme name="Theme2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2026-10-21T06:21:42Z</dcterms:created>
  <dcterms:modified xsi:type="dcterms:W3CDTF">2026-10-21T06:21:42Z</dcterms:modified>
  <dc:title>1 കൊരിന്ത്യർ : 13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