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இஸ்ரவேல் பிரபுக்களின்பேரில் ஒரு புலம்பல் பா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ీవు ఇశ్రాయేలీయుల అధిపతులనుగూర్చి ప్రలాపవాక్యము నెత్తి ఇట్లు ప్రకట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తల్లి ఎటువంటిది? ఆడుసింహము వంటిది, ఆడు సింహముల మధ్య పండుకొనెను, కొదమసింహముల మధ్య తన పిల్ల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టిలో ఒకదానిని అది పెంచగా అది కొదమసింహమై వేటాడ నేర్చుకొని మనుష్యులను భక్షించున 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న్యజనులు దాని సంగతి విని తమ గోతిలో దాని చిక్కించుకొని దాని ముక్కునకు గాలము తగి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దేశమునకు దాని తీసి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ల్లి దాని కనిపెట్టి తన ఆశ భంగమాయెనని తెలిసికొని, తన పిల్లలలో మరియొక దాని చేపట్టి దాని పెంచి కొద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గా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ఇదియు కొదమసింహమై కొదమ సింహములతో కూడ తిరుగులాడి వేటాడనేర్చుకొని మనుష్యులను భక్షించునద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వారి నగరులను అవమాన పరచి వారి పట్టణములను పాడుచేసెను; దాని గర్జనధ్వనికి దేశమును అంద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ప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లుదిక్కుల దేశపు జనులందరు దాని పట్టుకొనుటకు పొంచి యుండి ఉరి నొగ్గగా అది వారి గోతిలో చి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వారు దాని ముక్కునకు గాలము తగిలించి దానిని బోనులో పెట్టి బబులోను రాజునొద్దకు తీసి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అప్పగించిరి; దాని గర్జనము ఇశ్రాయేలీ యుల పర్వతములమీద ఎన్నటికిని వినబడకుండునట్లు వార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ట్టి స్థలమందు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నీకు క్షేమము కలిగియుండగా నీ తల్లి ఫల భరితమై తీగెలతో నిండియుండి విస్తారమైన జలముల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టబడిన ద్రాక్షావల్లివలె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పతు లకు దండములైనట్టి గట్టిచువ్వలు దానికి కలిగియుండెను, అది మేఘములనంటునంతగా పెరిగ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ారమైన దాని కొమ్మలు బహు ఎత్తుగా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బహు రౌద్రముచేత అది పెరికివేయబడినదై నేలమీద పడవేయ బడెను, తూర్పుగాలి విసరగా దాని ప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ెను. మరియు దాని గట్టిచువ్వలు తెగి వాడిపోయి అగ్నిచేత కాల్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ప్పుడు అది అరణ్యములో మిక్కిలి యెండిపోయి నిర్జలస్థలములలో నాట బడియున్నది. మరియు దాని కొమ్మ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వ్వలలోనుండి అగ్ని బయలు దేర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ాని పండ్లను దహించుచున్నది గనుక రాజ దండమునకు తగిన గట్టిచువ్వ యొకటియు విడువబడ లేదు. ఇది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లాపవాక్యము, ఇదియే ప్రలాపము నకు కారణ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2026-10-21T09:37:54Z</dcterms:created>
  <dcterms:modified xsi:type="dcterms:W3CDTF">2026-10-21T09:37:54Z</dcterms:modified>
  <dc:title>యెహెజ్కేలు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