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3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யவனே குயவனே படைப்பின் காரண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ிமண்ணான என்னைய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ோக்கிப் பார்த்திட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ுமையான பாத்திரம் நா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ுத்துத் தள்ளாமல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ம்பி வழியும் பாத்திரம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ளங்கச் செய்திட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தத்தில் காணும் பாத்திரமெல்லா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போற்றிடுத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யும் அவ்வித பாத்திரம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னைத்து கொள்ள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லை போகாத பாத்திர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விரும்புவாரில்லை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லையில்லா உம் கிருபையா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கந்ததாக்கிட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ைகள் யாவும் நீக்கி என்ன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மைப்போல் மாற்றிட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ைத்து என்னை உந்தனுக்க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ைமை ஆக்கிட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ாசையால் நான் மயங்கி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ெய்வழி விட்டகின்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போன போக்கில் பின்பற்றி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ேன் இல்லை இன்ப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ணாமற்போன பாத்திரம் என்ன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டிவந்த தெய்வ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நாளெல்லாம் உம் பாதம் செல்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யில் நடத்திட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2026-11-02T04:18:02Z</dcterms:created>
  <dcterms:modified xsi:type="dcterms:W3CDTF">2026-11-02T04:18:02Z</dcterms:modified>
  <dc:title>துதிப் பாடல்கள் : 1086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