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வெடிப்ப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சபை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மேல் அசை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மத்தி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ஸ்தலத்த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பீட நெருப்ப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ங்கள் தோறும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உள்ளத்தில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ள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் வீட்டறை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ங்கள் நடுவில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உலக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ள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ம் செய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னாய் மலை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உச்ச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2026-09-08T19:33:35Z</dcterms:created>
  <dcterms:modified xsi:type="dcterms:W3CDTF">2026-09-08T19:33:35Z</dcterms:modified>
  <dc:title>துதிப் பாடல்கள் : 285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