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 வெடிப்ப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நீர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சபைய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மேல் அசை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ளின் மத்திய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நீர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ஸ்தலத்த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ிபீட நெருப்ப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ங்கள் தோறும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உள்ளத்தில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க்குள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் வீட்டறைய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கங்கள் நடுவில்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உலக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நீர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ே எ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க்குள் இ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ம் செய்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னாய் மலைய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யோன் உச்சி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2026-07-25T11:43:51Z</dcterms:created>
  <dcterms:modified xsi:type="dcterms:W3CDTF">2026-07-25T11:43:51Z</dcterms:modified>
  <dc:title>துதிப் பாடல்கள் : 285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