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வெடிப்ப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ப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மேல் அச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ஸ்தலத்த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 நெருப்ப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ங்கள் தோறும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உள்ளத்தில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் வீட்டற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நடுவில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உலக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னாய் மல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உச்ச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2026-07-25T11:43:51Z</dcterms:created>
  <dcterms:modified xsi:type="dcterms:W3CDTF">2026-07-25T11:43:51Z</dcterms:modified>
  <dc:title>துதிப் பாடல்கள் : 285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