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8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ா உம் திரு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ிலமெல்லாம் பரவ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உம் வச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ைவரும் கேட்க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டும் மாந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அன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ு மகிழ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ழுவப்பட்டு வாழ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ில் வாழும் மாந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ொளியைக் க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ிப்பு அடைய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று சொல்ல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வ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த்தின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தலை பெற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 பெற்று வாழ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டரெல்லாம் பார்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வரெல்லாம் நடக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விடரெல்லாம் கேட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விஷேசம் சொல்ல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2026-11-01T22:53:43Z</dcterms:created>
  <dcterms:modified xsi:type="dcterms:W3CDTF">2026-11-01T22:53:43Z</dcterms:modified>
  <dc:title>துதிப் பாடல்கள் : 964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