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ானானது நீரோடைகளை வாஞ்சித்துக் கதறுவதுபோல, தேவனே, என் ஆத்துமா உம்மை வாஞ்சித்துக் கதற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தேவன்மேல், ஜீவனுள்ள தேவன்மேலேயே தாகமாயிருக்கிறது; நான் எப்பொழுது தேவனுடைய சந்நிதியில் வந்து நிற்ப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தேவன்மேல், ஜீவனுள்ள தேவன்மேலேயே தாகமாயிருக்கிறது; நான் எப்பொழுது தேவனுடைய சந்நிதியில் வந்து நிற்பே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் எங்கே என்று அவர்கள் நாள்தோறும் என்னிடத்தில் சொல்லுகிறபடியால், இரவும் பகலும் என் கண்ணீரே எனக்கு உணவ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 நீ ஏன் கலங்குகிறாய்? ஏன் எனக்குள் தியங்குகிறாய்? தேவனை நோக்கிக் காத்திரு; அவர் சமுகத்து இரட்சிப்பினிமித்தம் நான் இன்னும் அவரைத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 நீ ஏன் கலங்குகிறாய்? ஏன் எனக்குள் தியங்குகிறாய்? தேவனை நோக்கிக் காத்திரு; அவர் சமுகத்து இரட்சிப்பினிமித்தம் நான் இன்னும் அவரைத் து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தேவனே, என் ஆத்துமா எனக்குள் கலங்குகிறது; ஆகையால் யோர்தான் தேசத்திலும் எர்மோன் மலைகளிலும் சிறுமலையிலுமிருந்து உம்மை நினை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தேவனே, என் ஆத்துமா எனக்குள் கலங்குகிறது; ஆகையால் யோர்தான் தேசத்திலும் எர்மோன் மலைகளிலும் சிறுமலையிலுமிருந்து உம்மை நினை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மதகுகளின் இரைச்சலால் ஆழத்தை ஆழம் கூப்பிடுகிறது; உமது அலைகளும் திரைகளும் எல்லாம் என்மேல் புரண்டு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மதகுகளின் இரைச்சலால் ஆழத்தை ஆழம் கூப்பிடுகிறது; உமது அலைகளும் திரைகளும் எல்லாம் என்மேல் புரண்டுபோ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ிலும் கர்த்தர் பகற்காலத்திலே தமது கிருபையைக் கட்டளையிடுகிறார்; இராக்காலத்திலே அவரைப் பாடும்பாட்டு என் வாயிலிருக்கிறது; என் ஜீவனுடைய தேவனை நோக்கி விண்ணப்ஞ்செய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ிலும் கர்த்தர் பகற்காலத்திலே தமது கிருபையைக் கட்டளையிடுகிறார்; இராக்காலத்திலே அவரைப் பாடும்பாட்டு என் வாயிலிருக்கிறது; என் ஜீவனுடைய தேவனை நோக்கி விண்ணப்ஞ்செய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கன்மலையாகிய தேவனை நோக்கி: ஏன் என்னை மறந்தீர்? சத்துருவினால் ஒடுக்கப்பட்டு நான் ஏன் துக்கத்துடனே திரியவேண்டும் என்று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கன்மலையாகிய தேவனை நோக்கி: ஏன் என்னை மறந்தீர்? சத்துருவினால் ஒடுக்கப்பட்டு நான் ஏன் துக்கத்துடனே திரியவேண்டும் என்று 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் எங்கே என்று என் சத்துருக்கள் நாள்தோறும் என்னோடே சொல்லி, என்னை நிந்திப்பது என் எலும்புகளை உருவக்குத்துகிறதுபோல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் எங்கே என்று என் சத்துருக்கள் நாள்தோறும் என்னோடே சொல்லி, என்னை நிந்திப்பது என் எலும்புகளை உருவக்குத்துகிறதுபோல்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ಜಿಂಕೆಯು ನೀರಿನ ತೊರೆಗಳನ್ನು ಹೇಗೆ ಬಯಸುವದೋ ಹಾಗೆಯೇ ನನ್ನ ಪ್ರಾಣವು ನಿನ್ನನ್ನು ಬಯ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ಿ ಗೋಸ್ಕರ ಹೌದು, ಜೀವವುಳ್ಳ ದೇವರಿಗೋಸ್ಕರ ನನ್ನ ಪ್ರಾಣವು ದಾಹಗೊಳ್ಳುತ್ತದೆ; ಯಾವಾಗ ಬಂದು ದೇವರ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ಸಿಕೊಳ್ಳ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ದೇವರು ಎಲ್ಲಿ ಎಂದು ಅವರು ದಿನವೆಲ್ಲಾ ನನಗೆ ಹೇಳುವ ದರಿಂದ ನನ್ನ ಕಣ್ಣೀರು ನನಗೆ ಹಗಲಿರುಳು ಆಹಾರ 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ವುಗಳನ್ನು ಜ್ಞಾಪಕಮಾಡಿಕೊಂಡಾಗ ನನ್ನ ಪ್ರಾಣವು ನನ್ನಲ್ಲಿ ಕ್ಷೀಣಿಸುತ್ತದೆ; ಸಮೂಹ ದೊಂದಿಗೆ ನಾನ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ಸಾಹಧ್ವನಿಯಿಂದಲೂ ಸ್ತೋತ್ರದಿಂದಲೂ ಪರಿಶುದ್ಧ ದಿನವನ್ನು ಆಚರಿಸುವ ಸಮೂಹದ ಸಂಗಡ ದೇವರ ಆಲಯಕ್ಕೆ ಅವರೊಂ ದಿಗ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ೆ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ಪ್ರಾಣವೇ,ನೀನು ಕುಗ್ಗಿಹೋಗಿರುವದೇನು? ನನ್ನಲ್ಲಿ ನೀನು ಯಾಕೆ ವ್ಯಾಕುಲಪಡುತ್ತೀ? ದೇವರನ್ನು ನಿರೀಕ್ಷಿಸ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ಸಹಾಯಕ್ಕಾಗಿ ಆತನನ್ನು ಇನ್ನೂ ಕೊಂಡ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ನನ್ನ ದೇವರೇ, ನನ್ನ ಪ್ರಾಣವು ನನ್ನಲ್ಲಿ ಕುಗ್ಗು ತ್ತದೆ; ಆದದರಿಂದ ಯೊರ್ದನ್‌ ಸೀಮೆಯಿಂದಲೂ ಹೆರ್ಮೋನ್ಯ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ಸಾರ್‌ ಸಣ್ಣ ಬೆಟ್ಟದಿಂದಲೂ ನಿನ್ನನ್ನು ಜ್ಞಾಪಕಮಾ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ನೀರಿನ ಪ್ರವಾಹದ ಶಬ್ದದಿಂದ ಅಗಾಧವು ಅಗಾಧಕ್ಕೆ ಕೂಗು ತ್ತದೆ; ನಿನ್ನ ಅಲೆಗಳೂ ತೆರೆಗಳೂ ಎಲ್ಲಾ ನ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ಹೋ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ಾಗ್ಯೂ ಹಗಲಿನಲ್ಲಿ ಕರ್ತನು ತನ್ನ ಪ್ರೀತಿ, ಕರುಣೆಯನ್ನು ಆಜ್ಞಾಪಿಸುತ್ತಾನೆ; ರಾತ್ರಿ ಯಲ್ಲಿ ನನ್ನೊಂದಿಗೆ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ಡೂ ನನ್ನ ಜೀವಾ ಧಾರಕನಾದ ದೇವರಿಗೆ ಪ್ರಾರ್ಥ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ೇವರೇ, ಯಾಕೆ ನನ್ನನ್ನು ಮರೆತುಬಿಟ್ಟಿದ್ದೀ? ಯಾಕೆ ನಾನು ಶತ್ರುವಿನ ಬಾಧೆಯಲ್ಲಿ ಇದ್ದು ದುಃಖದಲ್ಲಿ ನ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ಬೇಕೆಂದು ನನ್ನ ಬಂಡೆಯಾದ ದೇವರಿಗೆ ನಾನು ಹೇಳುವೆ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ವೈರಿಗಳು--ನಿನ್ನ ದೇವರು ಎಲ್ಲಿ ಎಂದು ದಿನವೆಲ್ಲಾ ನನಗೆ ಹೇಳಿ ನನ್ನನ್ನು ನಿಂದಿಸಿದ್ದರಿಂದ ನನ್ನ ಎಲುಬ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ಹ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ಪ್ರಾಣವೇ, ಕುಗ್ಗಿಹೋಗಿರುವದೇನು? ಯಾಕೆ ನನ್ನಲ್ಲಿ ವ್ಯಾಕುಲಪಡುತ್ತೀ? ದೇವರನ್ನು ನಿರೀಕ್ಷಿಸು. ನನ್ನ ಮುಖ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ಕ್ಷಣವೂ ನನ್ನ ದೇವರೂ ಆಗಿರುವಾತನನ್ನು ನಾನು ಇನ್ನೂ ಕೊಂಡ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2026-10-21T07:29:27Z</dcterms:created>
  <dcterms:modified xsi:type="dcterms:W3CDTF">2026-10-21T07:29:27Z</dcterms:modified>
  <dc:title>ಕೀರ್ತನೆಗಳು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