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த்தான் தன் தகப்பனாகிய சவுலுக்குப் பிரதியுத்தரமாக: அவன் ஏன் கொல்லப்படவேண்டும்? அவன் என்ன செய்த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த்தான் தன் தகப்பனாகிய சவுலுக்குப் பிரதியுத்தரமாக: அவன் ஏன் கொல்லப்படவேண்டும்? அவன் என்ன செய்தா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னத்தான் தாவீதைப் பார்த்து: உமது மனவிருப்பம் இன்னது என்று சொல்லும், அதின்படி உமக்குச் செய்வ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் காலமே, யோனத்தான் தாவீதுக்குக் குறித்தநேரத்திலே ஒரு சிறுபிள்ளையாண்டானைக் கூட்டிக் கொண்டு, வெளியே புறப்பட்டுப்போய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னத்தான் தாவீதைப் பார்த்து: ஊருக்கு வெளியே போவோம் வாரும் என்றான்; இருவரும் வெளியே புறப்பட்டு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ான் உயிரோடிருக்கையில், நான் சாகாதபடிக்கு நீர் கர்த்தரின் நிமித்தமாய் எனக்குத் தயைசெய்யவேண்டியதும் அல்லாம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ான் உயிரோடிருக்கையில், நான் சாகாதபடிக்கு நீர் கர்த்தரின் நிமித்தமாய் எனக்குத் தயைசெய்யவேண்டியதும் அல்லாம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யோனத்தான் தாவீதின் குடும்பத்தோடே உடன்படிக்கைபண்ணி, தாவீதுடைய சத்துருக்களின் கையிலே கர்த்தர் கணக்குக் கேட்பாராக என்று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யோனத்தான் தாவீதின் குடும்பத்தோடே உடன்படிக்கைபண்ணி, தாவீதுடைய சத்துருக்களின் கையிலே கர்த்தர் கணக்குக் கேட்பாராக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் தாவீதை மிகவும் சிநேகித்தபடியினால், பின்னும் அவனுக்கு ஆணையிட்டான்; தன் உயிரைச் சிநேகித்ததுபோல அவனைச் சிநேக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் தாவீதை மிகவும் சிநேகித்தபடியினால், பின்னும் அவனுக்கு ஆணையிட்டான்; தன் உயிரைச் சிநேகித்ததுபோல அவனைச் சிநேக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தரித்துநிற்காமல் தீ விரித்துப் பொட்டெனப்போ என்றும் யோனத்தான் பிள்ளையாண்டானுக்குப் பிறகேயிருந்து கூப்பிட்டான்; அப்படியே யோனத்தானின் பிள்ளையாண்டான் அம்புகளைப் பொறுக்கி, தன் எஜமானிடத்தில் கொண்டுவ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தரித்துநிற்காமல் தீ விரித்துப் பொட்டெனப்போ என்றும் யோனத்தான் பிள்ளையாண்டானுக்குப் பிறகேயிருந்து கூப்பிட்டான்; அப்படியே யோனத்தானின் பிள்ளையாண்டான் அம்புகளைப் பொறுக்கி, தன் எஜமானிடத்தில் கொண்டுவ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ோனத்தான் தாவீதைப் பார்த்து: நாளைக்கு அமாவாசி, நீர் உட்காரவேண்டிய இடம் காலியாயிருப்பதினால் உம்மைக்குறித்து விசாரிக்க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தக் காரியம் யோனத்தானுக்கும் தாவீதுக்கும் தெரிந்திருந்ததேயல்லாமல், அந்தப் பிள்ளையாண்டானுக்கு ஒன்றும் தெரியாத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ரியம் நடந்தபோது, மூன்றாம் நாளிலே நீர் ஒளித்திருக்கும் இடத்திற்குத் தீவிரித்து வந்து, ஏசேல் என்னும் கல்லண்டையில் உட்கார்ந்திர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ரியம் நடந்தபோது, மூன்றாம் நாளிலே நீர் ஒளித்திருக்கும் இடத்திற்குத் தீவிரித்து வந்து, ஏசேல் என்னும் கல்லண்டையில் உட்கார்ந்திர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குறிப்புவைத்து எய்கிறதுபோல, அதற்குப் பக்கமாக மூன்று அம்புகளை எய்து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யோனத்தான்: தன் ஆயுதங்களைப் பிள்ளையாண்டானிடத்தில் கொடுத்து, இவைகளைப் பட்டணத்திற்குக் கொண்டுபோ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யோனத்தான்: தன் ஆயுதங்களைப் பிள்ளையாண்டானிடத்தில் கொடுத்து, இவைகளைப் பட்டணத்திற்குக் கொண்டுபோ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ும் நானும் பேசிக்கொண்ட காரியத்திற்கு, இதோ, கர்த்தர் எனக்கும் உமக்கும் என்றைக்கும் நடுநிற்கும் சாட்சி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ும் நானும் பேசிக்கொண்ட காரியத்திற்கு, இதோ, கர்த்தர் எனக்கும் உமக்கும் என்றைக்கும் நடுநிற்கும் சாட்சி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தாவீது வெளியிலே ஒளித்துக்கொண்டிருந்தான்; அமாவாசியானபோது ராஜா போஜனம் பண்ண உட்கார்ந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னத்தான் சவுலுக்குப் பிரதியுத்தரமாக: பெத்லெகேம்மட்டும் போக, தாவீது என்னிடத்தில் வருந்திக்கேட்ட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னத்தான் சவுலுக்குப் பிரதியுத்தரமாக: பெத்லெகேம்மட்டும் போக, தாவீது என்னிடத்தில் வருந்திக்கேட்ட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ಾವೀದನು ರಾಮದ ನಯೋತಿನಿಂದ ಓಡಿಹೋಗಿ ಯೋನಾತಾನನ ಬಳಿಗೆ ಬಂದು ಅವನ ಮುಂದೆ--ನಾನು ಏನು ಮಾಡಿದೆನು? ನನ್ನ ಅಕ್ರಮವ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ತಂದೆಯು ನನ್ನ ಪ್ರಾಣ ವನ್ನು ತೆಗೆಯುವ ಹಾಗೆ ನಾನು ಅವನಿಗೆ ಮಾಡಿದ ಪಾಪವ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ಇವನಿಗೆ--ಅದು ಆಗಬಾರದು; ನೀನು ಸಾಯುವದಿಲ್ಲ; ಇಗೋ, ನನ್ನ ತಂದೆಯು ನನಗೆ ತಿಳಿಸದೆ ಯಾವ ಚಿಕ್ಕ ಕಾರ್ಯವ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 ಕಾರ್ಯವನ್ನಾದರೂ ಮಾಡುವದಿಲ್ಲ. ಈ ಕಾರ್ಯವನ್ನು ಯಾಕೆ ನನ್ನ ತಂದೆಯು ನನಗೆ ಬಚ್ಚಿಟ್ಟನು? ಹಾಗೆ ಆಗ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ಷಯನ ಮಗನು ಭೂಮಿಯ ಮೇಲೆ ಬದುಕುವ ದಿವಸಗಳ ವರೆಗೂ ನೀನಾದರೂ ನಿನ್ನ ರಾಜ್ಯವಾದರೂ ಸ್ಥಿರವಾಗುವದಿಲ್ಲ. ಆದದರಿಂದ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ಅವನನ್ನು ಕರೆಯಕಳುಹಿಸಿ ನನ್ನ ಬಳಿಗೆ ಕರಕೊಂಡು ಬಾ; ಅವನು ನಿಜವಾಗಿ ಸಾಯಲೇ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ದಾವೀದನು ಪ್ರಮಾಣಮಾಡಿ--ನಿನ್ನ ಕಣ್ಣು ಮುಂದೆ ನನಗೆ ದಯೆದೊರಕೀತೆಂದು ನಿನ್ನ ತಂದೆಯು ನಿಶ್ಚಯವಾಗಿ ಬಲ್ಲ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ಕಾರಣ ಯೋನಾತಾನನು ವ್ಯಥೆಪಡದ ಹಾಗೆ--ಅವನು ಇದನ್ನು ತಿಳಿಯಬಾರದು ಎಂದು ಅನ್ನುತ್ತಾನೆ. ನಿಶ್ಚಯವಾಗಿ ಕರ್ತನಾಣೆ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ದಾಣೆ, ನನಗೂ ಮರಣಕ್ಕೂ ಒಂದು ಹೆಜ್ಜೆ ದೂರ ಮಾತ್ರವ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ದಕ್ಕೆ ಯೋನಾತಾನನು ತನ್ನ ತಂದೆಯಾದ ಸೌಲನಿಗೆ ಪ್ರತ್ಯು ತ್ತರವಾಗಿ--ಅವನನ್ನು ಯಾಕೆ ಕೊಲೆ ಮಾಡಬೇಕು? ಅವನು 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ಯೋನಾತಾನನು ದಾವೀದನಿಗೆ--ನಿನ್ನ ಪ್ರಾಣವು ಆಶಿಸುವದನ್ನು ನಿನ ಗೋಸ್ಕರ ನಾನು ಮ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ಸೌಲನು ಅವನನ್ನು ಹೊಡೆಯಲು ಈಟಿಯನ್ನು ಅವನ ಮೇಲೆ ಎಸೆದನು. ಆದದರಿಂದ ತನ್ನ ತಂದೆಯು ದಾವೀದನನ್ನು ಕೊಂದುಹಾಕ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ಢಮಾಡಿದ್ದಾನೆಂದು ಯೋನಾತಾ ನನು ತಿಳ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ಾವೀ ದನು ಯೋನಾತಾನನಿಗೆ--ಇಗೋ, ನಾಳೆ ಅಮಾ ವಾಸ್ಯೆ; ಆದದರಿಂದ ನಾನು ಅರಸನ ಸಂಗಡ ಪಂಕ್ತಿ ಯಲ್ಲಿ ಊ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ೇಬೇಕಾಗಿರುವದು. ನಾನು ಮೂರನೇ ದಿವಸದ ಸಾಯಂಕಾಲದ ವರೆಗೆ ಹೊಲ ದಲ್ಲಿ ಬಚ್ಚಿಟ್ಟುಕೊಂಡಿರಲು ನನ್ನನ್ನು ಹೋಗಗೊ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ಕೋಪದ ಉರಿಯಿಂದ ಆಗ ಯೋನಾತಾನನು ಮೇಜಿನಿಂದ ಎದ್ದುಹೋಗಿ ತಿಂಗಳಿನ ಎರಡನೇ ದಿವಸದಲ್ಲಿ ಊಟಮಾಡಲಿಲ್ಲ. ತನ್ನ ತಂದ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ವೀದನಿಗೆ ಅವಮಾನ ಮಾಡಿದ್ದ ರಿಂದ ಅವನಿಗೋಸ್ಕರ ವ್ಯಥೆ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ತಂದೆಯು ನಾನು ಅಲ್ಲಿ ಇಲ್ಲದಿರುವದನ್ನು ನೋಡಿ ಶ್ರದ್ಧೆಯಿಂದ ವಿಚಾರಿಸಿ--ಅವನು ಎಲ್ಲ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ರೆ--ದಾವೀದನು ತನ್ನ ಊರಾದ ಬೇತ್ಲೆಹೇಮಿಗೆ ಹೋಗಿ ಬರುವದಕ್ಕೆ ನನ್ನನ್ನು ಬಹಳವಾಗಿ ಬೇಡಿಕೊಂಡನು; ತನ್ನ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ಟುಂಬಕ್ಕೋಸ್ಕರ ವರುಷದ ಯಜ್ಞಮಾಡುತ್ತಾರೆ ಎಂದು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ಉದಯದಲ್ಲಿ ಯೋನಾತಾನನು ದಾವೀದನಿಗೆ ನೇಮಿಸಿದ ವೇಳೆಯ ಪ್ರಕಾರವೇ ಒಬ್ಬ ಚಿಕ್ಕ ಹುಡುಗ ನನ್ನು ಕರಕೊಂಡು ಹೊಲಕ್ಕ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ಕ್ಕೆ ಅವನು --ಒಳ್ಳೇದೆಂದು ಹೇಳಿದರೆ ನಿನ್ನ ಸೇವಕನಿಗೆ ಸಮಾಧಾನ ವಾಗಿರುವದು; ಅವನು ಬಹಳ ಕೋಪಮಾಡಿದರೆ ಅವನಿಂದ ಕೇ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ಿರಮಾಡಲ್ಪಟ್ಟಿತೆಂದು ತಿಳ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ನೀನು ನಿನ್ನ ಸೇವಕನ ಮೇಲೆ ದಯೆ ತೋರಿಸಬೇಕು; ಯಾಕಂದರೆ ಕರ್ತನ ಒಡಂಬಡಿಕೆ ಯನ್ನು ನಿನ್ನ ಸೇವಕನ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ಿದ್ದೀ ಯಲ್ಲಾ. ಆದಾಗ್ಯೂ ನನ್ನಲ್ಲಿ ಅಕ್ರಮವಿದ್ದರೆ ನೀನೇ ನನ್ನನ್ನು ಕೊಂದುಹಾಕು; ನನ್ನನ್ನು ನಿನ್ನ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ಕರೆದುಕೊಂಡು ಹೋಗುವದು ಯಾಕ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ೋನಾತಾನನು--ಅದು ನಿನಗೆ ದೂರವಾಗಿರಲಿ; ಯಾಕಂದರೆ ಕೇಡು ನಿನ್ನ ಮೇಲೆ ಬರುವಂತೆ ನನ್ನ ತಂದೆಯಿಂದ ನಿಷ್ಕರ್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ತೆಂದು ನಿಜವಾಗಿ ತಿಳಿದಿದ್ದರೆ ನಾನು ಅದನ್ನು ನಿನಗೆ ತಿಳಿಸದೆ ಇರುವೆನ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ಾವೀದನು ಯೋನಾತಾನನಿಗೆ--ನಿನ್ನ ತಂದೆಯು ನಿನಗೆ ಕಠಿಣವಾದ ಪ್ರತ್ಯುತ್ತರ ಹೇಳಿದರೆ ಅದನ್ನು ನನಗೆ ತಿಳಿಸುವವನು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ೋನಾತಾನನು ದಾವೀದನಿಗೆ--ನಾವು ಹೊಲಕ್ಕೆ ಹೋಗೋಣ ಬಾ ಅಂದನು. ಹಾಗೆಯೇ ಅವರಿಬ್ಬರು ಹೊಲಕ್ಕೆ ಹೊರಟ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ೋನಾತಾನನು ದಾವೀದನಿಗೆ--ಇಸ್ರಾಯೇ ಲ್ಯರ ದೇವರಾದ ಕರ್ತನೇ, ನಾನು ನಾಳೆನಾಡಿದ್ದರೊ ಳಗೆ ನನ್ನ ತಂದೆಯನ್ನು ವಿಚಾರಿ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ಗೋ, ದಾವೀದನ ಮೇಲೆ ದಯವಾದರೆ ನಿನಗೆ ತಿಳಿಸುವ ಹಾಗೆ ಹೇಳಿ ಕಳುಹಿಸದೆ ಇದ್ದರೆ ಕರ್ತನು ಯೋನಾತಾನನಿಗೆ ಅದ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ವಾಗಿ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ಿನಗೆ ಕೇಡುಮಾಡಲು ನನ್ನ ತಂದೆಗೆ ಮನಸ್ಸಾಗಿದ್ದರೆ ಅದನ್ನು ನಿನಗೆ ತಿಳಿಸಿ ನೀನು ಸಮಾಧಾನ ದಿಂದ ಹೋ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ಳು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ನನ್ನ ತಂದೆಯ ಸಂಗಡ ಇದ್ದ ಹಾಗೆಯೇ ನಿನ್ನ ಸಂಗಡ ಇರಲಿ. ಆದರೆ ನಾನು ಇನ್ನೂ ಬದುಕು ತ್ತಿರುವಾಗ ನಾನು ಸಾ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ೀನು ಕರ್ತನ ದಯೆಯನ್ನು ನನ್ನ ಮೇಲೆ ತೋರಿಸಬೇಕಾದದ್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ದಾವೀದನ ಶತ್ರುಗಳಲ್ಲಿ ಒಬ್ಬನೂ ಇಲ್ಲದ ಹಾಗೆ ಭೂಮಿಯಿಂದ ತೆಗೆದುಬಿಟ್ಟಾಗ ಎಂದಿಗೂ ನಿನ್ನ ಕೃಪೆಯನ್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ಿಂದ ತೆಗೆದುಹಾಕಬಾರ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ಹುಡುಗನಿಗೆ--ನೀನು ಓಡಿಹೋಗಿ ನಾನು ಹಾಕುವ ಬಾಣ ಗಳನ್ನು ಹುಡುಕಿಕೊಂಡು ಬಾ ಎಂದು ಹೇಳಿ, ಆ ಹುಡುಗನು ಓಡುವಾಗ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ಚೆ ಹೋಗುವ ಹಾಗೆ ಬಾಣವನ್ನು ಎಸ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ಯೇ ಯೋನಾತಾನನು ದಾವೀದನ ಮನೆಯ ಸಂಗಡ ಒಡಂಬಡಿಕೆಯನ್ನು ಮಾಡಿಕೊಂಡು ದಾವೀದನ ಶತ್ರುಗಳಿಂದ ಕರ್ತನು ಅವಶ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ಯೋನಾತಾನನು ಹಾಕಿದ ಬಾಣಬಿದ್ದ ಸ್ಥಳದ ವರೆಗೆ ಹುಡುಗನು ಹೋದಾಗ--ಬಾಣವು ನಿನಗೆ ಆಚೆ ಇಲ್ಲವೋ ಎಂದು ಯೋನಾತಾನನು ಹುಡುಗ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ೆ ಕೂ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ೋನಾತಾನನು ದಾವೀದನನ್ನು ಪ್ರೀತಿ ಮಾಡಿದ್ದರಿಂದ ತಿರಿಗಿ ಅವನಿಂದ ಪ್ರಮಾಣ ತೆಗೆದುಕೊಂಡನು; ಅವನು ತನ್ನ ಪ್ರ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 ಮಾಡಿದ ಹಾಗೆಯೇ ಅವನನ್ನು ಪ್ರೀತ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ನೀನು ಆಲಸ್ಯವಿಲ್ಲದೆ ತ್ವರೆಯಾಗಿ ಹೋಗು ಎಂದು ಯೋನಾತಾನನು ಹುಡುಗನ ಹಿಂದೆ ಕೂಗಿ ಹೇಳಿದನು. ಹಾಗೆಯೇ ಯೋನಾತಾ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ಡುಗನು ಬಾಣಗಳನ್ನು ಕೂಡಿಸಿಕೊಂಡು ತನ್ನ ಯಜಮಾನನ ಬಳ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ೋನಾತಾನನು ದಾವೀದನಿಗೆ--ನಾಳೆ ಅಮಾ ವಾಸ್ಯೆ; ನೀನು ಅಲ್ಲಿ ಇಲ್ಲದಿರುವದರಿಂದ ನಿನ್ನ ಸ್ಥಳವು ಬರಿದ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 ಹುಡುಗನು ಏನೂ ತಿಳಿಯದೆ ಇದ್ದನು. ಯೋನಾತಾನನೂ ದಾವೀದನೂ ಮಾತ್ರ ಆ ಸಂಗತಿ ಯನ್ನು ತಿಳು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ಮೂರು ದಿವಸ ತಡೆದ ತರುವಾಯ ಕೆಲಸವು ನಡೆಯುತ್ತಿರುವಾಗ ನೀನು ಬಚ್ಚಿಟ್ಟುಕೊಂಡಿದ್ದ ಸ್ಥಳಕ್ಕೆ ತ್ವರ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ಬಂದು ಏಜಲ್‌ ಎಂಬ ಕಲ್ಲಿನ ಬಳಿಯಲ್ಲಿ ಕುಳಿತ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ನಾನು ಗುರಿ ಇಟ್ಟವನ ಹಾಗೆ ಅದರ ಕಡೆಗೆ ಮೂರು ಬಾಣಗಳನ್ನು ಎಸ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ಗ ಯೋನಾತಾನನು ಆಯುಧಗಳನ್ನು ತನ್ನ ಹುಡುಗನಿಗೆ ಕೊಟ್ಟು ಅವನಿಗೆ--ಅವುಗಳನ್ನು ಪಟ್ಟಣ ದೊಳಕ್ಕೆ ತೆಗೆದುಕೊಂಡು ಹೋ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ಹುಡುಗನು ಹೋಗುತ್ತಲೇ ದಾವೀದನು ದಕ್ಷಿಣ ಕಡೆಯಿಂದ ಎದ್ದುಬಂದು ಬೋರಲು ಬಿದ್ದು ಮೂರು ಸಾರಿ ವಂದಿಸಿದ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ಿಗೊ ಬ್ಬರು ಮುದ್ದಿಟ್ಟುಕೊಂಡು ಒಬ್ಬರನ್ನೊಬ್ಬರು ನೋಡಿ ಅತ್ತರು; ದಾವೀದನು ಬಹಳವಾಗಿ ಅತ್ತ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ಗ ಯೋನಾತಾನನು ದಾವೀದನಿಗೆ--ನೀನು ಸಮಾಧಾನದಿಂದ ಹೋಗು; ಕರ್ತನು ಎಂದೆಂದಿಗೂ ನನಗೂ ನಿನಗೂ ನನ್ನ ಸಂತಾನಕ್ಕ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ಾ ನಕ್ಕೂ ಮಧ್ಯದಲ್ಲಿ ಕರ್ತನ ಹೆಸರಿನಿಂದ ನಾವಿಬ್ಬರೂ ಪ್ರಮಾಣ ಇಟ್ಟುಕೊಂಡೆವಲ್ಲಾ ಅಂದನು. ಆಗ ದಾವೀದನು ಎದ್ದು ಹೋ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ನಾತಾನನು ಪಟ್ಟಣಕ್ಕೆ ಹೋ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ಗೋ, ಹುಡುಗ ನನ್ನು ಕಳುಹಿಸಿ--ಆ ಬಾಣಗಳನ್ನು ಹುಡುಕಿಕೊಂಡು ಬಾ ಎಂದು ಹೇಳುವೆನು. ಇಗೋ, ಆ ಬಾಣಗಳು ಈಚ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ಿರುತ್ತವೆ; ಅವುಗಳನ್ನು ತೆಗೆದುಕೊಂಡು ಬಾ ಎಂದು ನಾನು ಹುಡುಗನಿಗೆ ಹೇಳಿದರೆ ನೀನು ಬರ ಬಹುದು. ಯಾಕಂದರೆ ಕರ್ತನಾಣ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ಕೇಡಿಲ್ಲದೆ ಸಮಾಧಾನವ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--ಇಗೋ, ಬಾಣ ಗಳು ಆಚೆ ಬಿದ್ದಿರುತ್ತವೆ ಎಂದು ಹುಡುಗನಿಗೆ ಹೇಳಿದರೆ ಹೊರಟುಹೋಗು; ಯಾಕಂದರೆ ಕರ್ತ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ೂ ನೀನೂ ಮಾತನಾಡಿಕೊಂಡ ಈ ಕಾರ್ಯಕ್ಕೆ ಇಗೋ, ಕರ್ತನು ನನಗೂ ನಿನಗೂ ಮಧ್ಯೆ ಎಂದೆಂದಿಗೂ ಸಾಕ್ಷಿಯಾಗಿ ಇರ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ಾಗೆಯೇ ದಾವೀದನು ಹೊಲದಲ್ಲಿ ಬಚ್ಚಿಟ್ಟು ಕೊಂಡಿದ್ದನು. ಅಮಾವಾಸ್ಯೆ ಆದಾಗ ಅರಸನು ಭೋಜನವನ್ನು ಮಾಡಲು ಕುಳಿ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ರಸನು ಎಂದಿನಂತೆ ಗೋಡೆಯ ಬಳಿಯಲ್ಲಿ ಇರುವ ತನ್ನ ಆಸನದ ಮೇಲೆ ಕುಳಿತಾಗ ಯೋನಾತಾನನು ಎದ್ದನು; ಆದರೆ ಅಬ್ನೇರನು ಸೌಲ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ಕುಳಿ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ದಾವೀದನು ಇರುವ ಸ್ಥಳವು ಬರಿದಾಗಿತ್ತು. ಆದಾಗ್ಯೂ ಸೌಲನು ಆ ದಿವಸದಲ್ಲಿ ಅವನನ್ನು ಕುರಿತು ಏನೂ ಹೇಳದೆ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ಾದರೂ ಸಂಭವಿಸಿರಬೇಕು; ಅವನು ಅಶುಚಿಯಾಗಿದ್ದಾನೆ, ನಿಶ್ಚಯವಾಗಿ ಅಶುಚಿಯಾಗಿದ್ದಾನೆ ಎ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ಮಾವಾ ಸ್ಯೆಯ ಮಾರನೆಯ ದಿವಸದಲ್ಲಿ ಅಂದರೆ ತಿಂಗಳಿನ ಎರಡನೆಯ ದಿವಸದಲ್ಲಿ ದಾವೀದನು ಕೂಡ್ರುವ ಸ್ಥಳವು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ಿದಾಗಿತ್ತು; ಆದದರಿಂದ ಸೌಲನುಇಷಯನ ಮಗನು ನಿನ್ನೆಯೂ ಈ ಹೊತ್ತೂ ಭೋಜನಕ್ಕೆ ಯಾಕೆ ಬರಲಿಲ್ಲ ಎಂದು ತನ್ನ ಕುಮಾರನಾದ ಯೋನ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ನನನ್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ೋನಾತಾನನು ಸೌಲನಿಗೆ ಪ್ರತ್ಯುತ್ತರವಾಗಿ--ಬೇತ್ಲೆಹೇಮಿನ ವರೆಗೂ ಹೋಗಿ ಬರಲು ದಾವೀದನು ನನ್ನನ್ನು ಬಹಳವಾಗಿ ಬೇ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ನಗೆ ಅವನು--ದಯಮಾಡಿ ನನಗೆ ಅಪ್ಪಣೆಕೊಡು; ಯಾಕಂದರೆ ಊರೊಳಗೆ ನಮ್ಮ ಕುಟುಂಬದವರು ಯಜ್ಞ ಮಾಡುತ್ತಾರೆ; ನನ್ನ ಸಹೋ ದ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ಬರಲು ಹೇಳಿ ಕಳುಹಿಸಿದನು. ಈಗ ನಿನ್ನ ದೃಷ್ಟಿಯಲ್ಲಿ ನನಗೆ ದಯೆದೊರಕಿದರೆ ನಾನು ನನ್ನ ಸಹೋದರರನ್ನು ನೋ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ೇನೆ ಅಂದನು. ಆದದರಿಂದ ಅವನು ಅರಸನ ಮೇಜಿಗೆ ಬರ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ಸೌಲನು ಯೋನಾತಾನನ ಮೇಲೆ ಕೋಪಗೊಂಡು ಅವನಿಗೆ--ವಕ್ರವಾಗಿ ಎದುರು ಬೀಳುವ ಸ್ತ್ರೀಯ ಮಗನೇ, ನಿನಗೆ ನಾಚಿಕೆಯಾ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ೂ ನಿನ್ನ ತಾಯಿಯ ಬೆತ್ತಲೆತನಕ್ಕೆ ನಾಚಿಕೆ ಯಾಗುವ ಹಾಗೆಯೂ ಇಷಯನ ಮಗನನ್ನು ನೀನು ಆದುಕೊಂಡಿದ್ದೀ ಎಂದು ನಾನರಿಯೆ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2026-10-21T06:20:20Z</dcterms:created>
  <dcterms:modified xsi:type="dcterms:W3CDTF">2026-10-21T06:20:20Z</dcterms:modified>
  <dc:title>1 ಸಮುವೇಲನು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