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யோ ஆரோக்கியமான உபதேசத்துக்கேற்றவைகளைப் பேச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 அன்புள்ளவர்கள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, பாலிய புருஷரும் தெளிந்த புத்தியுள்ளவர்களாயிருக்கவும் நீ புத்தி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શુદ્ધ ઉપદેશનું પાલન કરવા લોકોએ શું શું કરવું જોઈએ એ વિષે તારે એમને કહેવું જ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વૃદ્ધોને તું આત્મ-સંયમ રાખવાનું, ગંભીર, તથા શાણા થવાનું શીખવ. તેઓએ દૃઢ વિશ્વાસ, ઉત્કટ પ્રેમ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ીરજમાં દૃઢ થ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વળી તું વૃદ્ધ સ્ત્રીઓને પવિત્ર જીવન ગાળવાનું શીખવ. તું એમને શીખવ કે બીજા લોકોની વિરૂદ્ધમાં કૂથ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ી નહિ, કે ઘણો દ્રાક્ષારસ પીનારી નહિ પણ સ્ત્રીઓએ જે સારું છે તે શીખવ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રીતે તેઓ જુવાન સ્ત્રીઓને તેમના પતિ અને બાળકોને પ્રેમ રાખવાનું શીખવ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ુવાન સ્ત્રીઓને સમજુ અને શદ્ધ બનવાનું, પોતાનાં ઘરોની સંભાળ રાખવાનું, દયાળુ થવાનું અ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િની આજ્ઞા પાળવાનું, તેઓએ શીખવવું જોઈએ. તે પછી, પ્રભુએ આપણને આપેલા વાતની કોઈ પણ વ્યક્તિ ટીકા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 જ રીતે, જુવાન માણસોને પણ તું શાણા થવાનું ક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ુવાન માણસો માટે દરેક બાબતમાં નમૂનારુંપ થવા તારે સારાં કામો કરવાં જોઈએ. જ્યારે તું ઉપદેશ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પ્રામાણિક અને ગંભીર બ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જ્યારે તું બોલે, ત્યારે સત્ય જ ઉચ્ચારજે જેથી કરીને તારી ટીકા ન થાય. તે પછી તો તારો દુશ્મ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માઈ જશે કેમ કે આપણી વિરૂદ્ધ ખરાબ કહેવાનું એની પાસે કંઈ પણ હ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જે લોકો દાસો તરીકે સેવા આપે છે તેઓને તું આ બધું કહેજે: તેઓએ હંમેશા પોતાના ધણીની આજ્ઞા પાળ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, તેઓએ પોતાના ધણીઓને ખુશ રાખવાનો પ્રયત્ન કરવો જોઈએ; તેઓએ પોતાના ધણીઓ સાથે દલીલબાજીમાં ઉતરવું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એ પોતાના ધણીઓને ત્યાંથી ચોરી ન કરવી જોઈએ; અને તેઓએ તેમના ધણીઓને એવું દેખાડવું જોઈએ ક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ોસાપાત્ર છે. દાસોએ આ રીતે વર્તવું જોઈએ, જેથી તેઓ જે કંઈ કરે તેમાં એવું દેખાય કે આપણા તારનાર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બોધ સ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પણે આ રીતે જ જીવવું જોઈએ, કારણ કે દેવની કૃપાનું આગમન થયું છે. જે કૃપા દરેક વ્યક્તિનું તારણ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તે કૃપા હવે આપણને આપવામાં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કૃપા આપણને શીખવે છે કે દેવથી વિમુખ જીવન જીવવું ન જોઈએ અને દુનિયા આપણી પાસે ખોટાં કામો કર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તી હોય તે ન કરવાં જોઈએ. તે કૃપા આપણને હવે શાણપણથી અને સાચા માર્ગે પૃથ્વી પર રહેવાનો ઉપદેશ આ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-જીવવાની એવી રીત કે જે બતાવે કે આપણે દેવની સેવા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પણા મહાન દેવ તથા તારનાર ઈસુ ખ્રિસ્તના આવવાની રાહ જોતાં આપણે એ રીતે જીવવું જોઈએ. તે જ તો આપ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ાન આશા છે, અને તેનું આગમન મહિમાવંત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આપણા માટે પોતાની જાતનું સ્વાર્પણ કરી દીધું. તે બધા અન્યાયથી આપણને છોડાવવા મરણ પામ્યો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ણ આપણને પવિત્ર કરીને પોતાને સારું ખાસ પ્રજા તથા સર્વ સારા કામ કરવાને આતુર એવા લોક તૈયાર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 બધી વાતો તું લોકોને કહે. એ માટે તને સંપૂર્ણ સત્તા છે. તેથી લોકોના વિશ્વાસને દૃઢ કરવા માટે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શું કરવું જોઈએ તે કહેવા તું તારા અધિકારનો ઉપયોગ કર. તેઓને પ્રોત્સાહિત કર અને તેઓ કંઈ પણ ખોટ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 હોય ત્યારે તેઓને સુધાર. અને તારું કોઈ મહત્વ ન હોય એમ માનનાર કોઈ પણ વ્યક્તિને તારી સાથે એ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તવા ન દ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તસને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2026-10-20T04:39:56Z</dcterms:created>
  <dcterms:modified xsi:type="dcterms:W3CDTF">2026-10-20T04:39:56Z</dcterms:modified>
  <dc:title>તીતસને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