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902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்ப்பணித்தேன் என்னே முற்றிலு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 நாதா உம் கர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ைத்தும் உமக்கே சொந்தம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ே என்னையே தத்தம் செய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ைத்தும் கிறிஸ்துவுக்கே எந்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ைத்தும் அர்ப்பண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ுழுத்தன்மைகள் ஆவல்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ைத்தும் கிறிஸ்துவு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 எண்ணம் போல் நான் அலைந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த் தடுத்திட்ட தாரு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ிலுவை அன்பனைச் சந்தித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ொறுங்கி வீழ்ந்தேனே உம் பாதத்தில் – அனை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ஐம்புலன்கள் யாவும் அடங்க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ஐம் பெருங் காயங்கள் ஏற்ற நா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் புவிக் கிரகங்கள் ஆள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யும் ஆண்டிட நீரே வல்லோர் – அனை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ன் வாழ்வில் இழந்த நன்மைக்கீட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ஞ்சிய நாட்களில் உழைப்ப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தந்த ஈவு வரங்கள் யா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பணி சிறந்திட முற்றும் தந்தேன் – அனைத்தும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2026-10-30T15:26:10Z</dcterms:created>
  <dcterms:modified xsi:type="dcterms:W3CDTF">2026-10-30T15:26:10Z</dcterms:modified>
  <dc:title>துதிப் பாடல்கள் : 92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