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oe is me! for I am as when they have gathered the summer fruits, as the gleaning of grapes of the vintage: there is no cluster to eat: my soul desired the first-fruits fru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oe is me! for I am as when they have gathered the summer fruits, as the gleaning of grapes of the vintage: there is no cluster to eat: my soul desired the first-fruits fru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good man is perished out of the earth: and there is none upright among men: they all lie in wait for blood; they hunt every man his brother with a ne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good man is perished out of the earth: and there is none upright among men: they all lie in wait for blood; they hunt every man his brother with a ne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y may do evil with both hands earnestly, the prince asks, and the judge asks for a reward; and the great man, he utters his mischievous desire: so they wrap it up.]]></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y may do evil with both hands earnestly, the prince asks, and the judge asks for a reward; and the great man, he utters his mischievous desire: so they wrap it up.]]></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best of them is as a brier: the most upright is sharper than a thorn hedge: the day of your watchmen and your visitation comes; now shall be their perplexit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best of them is as a brier: the most upright is sharper than a thorn hedge: the day of your watchmen and your visitation comes; now shall be their perplex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rust all of you not in a friend, put all of you not confidence in a guide: keep the doors of your mouth from her that lies in your boso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rust all of you not in a friend, put all of you not confidence in a guide: keep the doors of your mouth from her that lies in your boso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son dishonours the father, the daughter rises up against her mother, the daughter in law against her mother in law; a man's enemies are the men of his own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son dishonours the father, the daughter rises up against her mother, the daughter in law against her mother in law; a man's enemies are the men of his own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I will look unto the LORD; I will wait for the God of my salvation: my God will hear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I will look unto the LORD; I will wait for the God of my salvation: my God will hear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Rejoice not against me, O mine enemy: when I fall, I shall arise; when I sit in darkness, the LORD shall be a light unto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Rejoice not against me, O mine enemy: when I fall, I shall arise; when I sit in darkness, the LORD shall be a light unto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bear the indignation of the LORD, because I have sinned against him, until he plead my cause, and execute judgment for me: he will bring me forth to the light, and I shall behold his righteousnes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bear the indignation of the LORD, because I have sinned against him, until he plead my cause, and execute judgment for me: he will bring me forth to the light, and I shall behold his righteous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he that is mine enemy shall see it, and shame shall cover her which said unto me, Where is the LORD your God? mine eyes shall behold her: now shall she be trodden down as the mire of the stree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he that is mine enemy shall see it, and shame shall cover her which said unto me, Where is the LORD your God? mine eyes shall behold her: now shall she be trodden down as the mire of the stree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e day that your walls are to be built, in that day shall the decree be far remov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n that day also he shall come even to you from Assyria, and from the fortified cities, and from the fortress even to the river, and from sea to sea, and from mountain to mounta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n that day also he shall come even to you from Assyria, and from the fortified cities, and from the fortress even to the river, and from sea to sea, and from mountain to mount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n that day also he shall come even to you from Assyria, and from the fortified cities, and from the fortress even to the river, and from sea to sea, and from mountain to mountai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twithstanding the land shall be desolate because of them that dwell therein, for the fruit of their do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eed your people with your rod, the flock of yours heritage, which dwell solitarily in the wood, in the midst of Carmel: let them feed in Bashan and Gilead, as in the days of ol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eed your people with your rod, the flock of yours heritage, which dwell solitarily in the wood, in the midst of Carmel: let them feed in Bashan and Gilead, as in the days of 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eed your people with your rod, the flock of yours heritage, which dwell solitarily in the wood, in the midst of Carmel: let them feed in Bashan and Gilead, as in the days of ol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ccording to the days of your coming out of the land of Egypt will I show unto him marvellous thing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nations shall see and be confounded at all their might: they shall lay their hand upon their mouth, their ears shall be dea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nations shall see and be confounded at all their might: they shall lay their hand upon their mouth, their ears shall be dea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shall lick the dust like a serpent, they shall move out of their holes like worms of the earth: they shall be afraid of the LORD our God, and shall fear because of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shall lick the dust like a serpent, they shall move out of their holes like worms of the earth: they shall be afraid of the LORD our God, and shall fear because of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shall lick the dust like a serpent, they shall move out of their holes like worms of the earth: they shall be afraid of the LORD our God, and shall fear because of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is a God like unto you, that pardons iniquity, and passes by the transgression of the remnant of his heritage? he retains not his anger for ever, because he delights in merc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is a God like unto you, that pardons iniquity, and passes by the transgression of the remnant of his heritage? he retains not his anger for ever, because he delights in merc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will return, he will have compassion upon us; he will subdue our iniquities; and you will cast all their sins into the depths of the se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will return, he will have compassion upon us; he will subdue our iniquities; and you will cast all their sins into the depths of the se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ou will perform the truth to Jacob, and the mercy to Abraham, which you have sworn unto our fathers from the days of ol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ou will perform the truth to Jacob, and the mercy to Abraham, which you have sworn unto our fathers from the days of ol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3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கா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ஐயோ! உஷ்ணகாலத்துக் கனிகளைச் சேர்த்து, திராட்சப்பழங்களை அறுத்தபின்பு வருகிறவனைப்போல்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றதற்கு ஒரு திராட்சக்குலையும் என் ஆத்துமா இச்சித்த முதல் அறுப்பின் கனியு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சத்தில் பக்தியுள்ளவன் அற்றுப்போனான்; மனுஷரில் செம்மையானவன் இல்லை;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ஞ்சிந்தப் பதிவிருக்கிறார்கள்; அவனவன் தன்தன் சகோதரனை வலையிலே பிடிக்க வேட்டையா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ல்லாப்புச் செய்ய அவர்கள் இரண்டு கைகளும் நன்றாய்க் கூடும்; அதிபதி கொடு என்கிறான்; நியாயா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லி கேட்கிறான்; பெரியவன் தன் துராசையைத் தெரிவிக்கிறான்; இவ்விதமாய்ப் புரட்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ல் நல்லவன் முட்செடிக் காத்தவன், செம்மையானவன் நெரிஞ்சிலைப்பார்க்கக் கடுங்கூர்மையானவ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ற்காரர் அறிவித்த உன் தண்டனையின் நாள் வருகிறது; இப்பொழுதே அவர்களுக்குக் கலக்க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நேகிதனை விசுவாசிக்கவேண்டாம், வழிகாட்டியை நம்பவேண்டாம்; உன் மடியிலே படுத்துக்கொள்ளுகிற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உன் வாயைத் திறவாமல் எச்சரிக்கை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கன் தகப்பனைக் கனவீனப்படுத்துகிறான்; மகள் தன் தாய்க்கு விரோதமாகவும், மருமகள் தன் மா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வும் எழும்புகிறார்கள்; மனுஷனுடைய சத்துருக்கள் அவன் வீட்டா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கர்த்தரை நோக்கிக்கொண்டு, என் இரட்சிப்பின் தேவனுக்குக் காத்திருப்பேன்; என் தேவன்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ன் சத்துருவே, எனக்கு விரோதமாய்ச் சந்தோஷப்படாதே; நான் விழுந்தாலும் எழுந்திருப்பேன்; நான் இரு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ல் கர்த்தர் எனக்கு வெளிச்சமா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கர்த்தருக்கு விரோதமாகப் பாவஞ்செய்தேன்; அவர் எனக்காக வழக்காடி என் நியாயத்தை விசாரிக்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பத்தைச் சுமப்பேன்; அவர் என்னை வெளிச்சத்திலே கொண்டுவருவார், அவருடைய நீதியைப் 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ன் தேவனாகிய கர்த்தர் எங்கே என்று என்னோடே சொல்லுகிற என் சத்துருவானவள் அதைப் பா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ம் அவளை மூடும்; என் கண்கள் அவளைக் காணும்; இனி வீதிகளின் சேற்றைப்போல மிதிக்கப்ப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ன் மதில்களை எடுப்பிக்கும் நாள் வருகிறது; அந்நாளிலே பிரமாணம் வெகுதூரம் பரவி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நாளிலே அசீரியாமுதல் எகிப்தின் பட்டணங்கள் வரைக்கும், எகிப்துமுதல் நதிவரைக்கு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முதல் மறு சமுத்திரம்வரைக்கும், ஒரு பர்வதமுதல் மறு பர்வதம்வரைக்குமுள்ள ஜனங்கள் உன்னி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தன் குடிகளினிமித்தமும் அவர்கள் கிரியைகளுடைய பலன்களினிமித்தமும் தேசம் பாழா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மேலின் நடுவிலே தனித்து வனவாசமாயிருக்கிற உமது சுதந்தரமான மந்தையாகிய உம்முடைய ஜனத்தை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னால் மேய்த்தருளும்; பூர்வநாட்களில் மேய்ந்ததுபோலவே அவர்கள் பாசானிலும் கீலே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எகிப்து தேசத்திலிருந்து புறப்பட்டநாளில் நடந்ததுபோலவே உன்னை அதிசயங்களைக் காண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றஜாதிகள் கண்டு தங்களுடைய எல்லாப் பராக்கிரமத்தையுங்குறித்து வெட்கப்படுவார்கள்; கையை வா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ள்வார்கள்; அவர்கள் காதுகள் செவிடாய்ப் 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ம்பைப்போல மண்ணை நக்குவார்கள்; பூமியின் ஊர்வனவற்றைப்போலத் தங்கள் மறைவிடங்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டுங்கிப் புறப்படுவார்கள்; நமது தேவனாகிய கர்த்தரிடத்திற்குத் திகிலோடே சேர்ந்து, உ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மது சுதந்தரத்தில் மீதியானவர்களுடைய அக்கிரமத்தைப் பொறுத்து, மீறுதலை மன்னிக்கிற தேவ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ன தேவன் யார்? அவர் கிருபைசெய்ய விரும்புகிறபடியால் அவர் என்றென்றைக்கும் கோபம் 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 திரும்ப நம்மேல் இரங்குவார்; நம்முடைய அக்கிரமங்களை அடக்கி நம்முடைய பாவங்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த்தின் ஆழங்களில் போட்டுவி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ரீர் பூர்வநாட்கள்முதல் எங்கள் பிதாக்களுக்கு ஆணையிட்ட சத்தியத்தை யாக்கோபுக்கும் கிரு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முக்கும் கட்டளையிடு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7]]></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2026-10-21T01:45:17Z</dcterms:created>
  <dcterms:modified xsi:type="dcterms:W3CDTF">2026-10-21T01:45:17Z</dcterms:modified>
  <dc:title>மீகா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