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acob dwelt in the land wherein his father was a stranger, in the land of Canaa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se are the generations of Jacob. Joseph, being seventeen years old, was feeding the flock with his brethren; and the lad was with the sons of Bilhah, and with the sons of Zilpah, his father's wives: and Joseph brought unto his father their evil repor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se are the generations of Jacob. Joseph, being seventeen years old, was feeding the flock with his brethren; and the lad was with the sons of Bilhah, and with the sons of Zilpah, his father's wives: and Joseph brought unto his father their evil repor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se are the generations of Jacob. Joseph, being seventeen years old, was feeding the flock with his brethren; and the lad was with the sons of Bilhah, and with the sons of Zilpah, his father's wives: and Joseph brought unto his father their evil repor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Israel loved Joseph more than all his children, because he was the son of his old age: and he made him a coat of many colou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ow Israel loved Joseph more than all his children, because he was the son of his old age: and he made him a coat of many colour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is brethren saw that their father loved him more than all his brethren, they hated him, and could not speak peaceably unto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is brethren saw that their father loved him more than all his brethren, they hated him, and could not speak peaceably unto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seph dreamed a dream, and he told it his brethren: and they hated him yet the mor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seph dreamed a dream, and he told it his brethren: and they hated him yet the mor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them, Hear, I pray you, this dream which I have dream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behold, we were binding sheaves in the field, and, lo, my sheaf arose, and also stood upright; and, behold, your sheaves stood round about, and made reverence to my sheaf.]]></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behold, we were binding sheaves in the field, and, lo, my sheaf arose, and also stood upright; and, behold, your sheaves stood round about, and made reverence to my sheaf.]]></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s brethren said to him, Shall you indeed reign over us? or shall you indeed have dominion over us? And they hated him yet the more for his dreams, and for his word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s brethren said to him, Shall you indeed reign over us? or shall you indeed have dominion over us? And they hated him yet the more for his dreams, and for his word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s brethren said to him, Shall you indeed reign over us? or shall you indeed have dominion over us? And they hated him yet the more for his dreams, and for his word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dreamed yet another dream, and told it his brethren, and said, Behold, I have dreamed a dream more; and, behold, the sun and the moon and the eleven stars made reverence to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dreamed yet another dream, and told it his brethren, and said, Behold, I have dreamed a dream more; and, behold, the sun and the moon and the eleven stars made reverence to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told it to his father, and to his brethren: and his father rebuked him, and said unto him, What is this dream that you have dreamed? Shall I and your mother and your brethren indeed come to bow down ourselves to you to the ear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told it to his father, and to his brethren: and his father rebuked him, and said unto him, What is this dream that you have dreamed? Shall I and your mother and your brethren indeed come to bow down ourselves to you to the ear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told it to his father, and to his brethren: and his father rebuked him, and said unto him, What is this dream that you have dreamed? Shall I and your mother and your brethren indeed come to bow down ourselves to you to the ear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is brethren envied him; but his father observed the say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is brethren went to feed their father's flock in Shec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srael said unto Joseph, Do not your brethren feed the flock in Shechem? come, and I will send you unto them. And he said to him, Here am I.]]></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srael said unto Joseph, Do not your brethren feed the flock in Shechem? come, and I will send you unto them. And he said to him, Here am I.]]></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to him, Go, I pray you, see whether it be well with your brethren, and well with the flocks; and bring me word again. So he sent him out of the vale of Hebron, and he came to Shec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to him, Go, I pray you, see whether it be well with your brethren, and well with the flocks; and bring me word again. So he sent him out of the vale of Hebron, and he came to Shec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to him, Go, I pray you, see whether it be well with your brethren, and well with the flocks; and bring me word again. So he sent him out of the vale of Hebron, and he came to Shec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 certain man found him, and, behold, he was wandering in the field: and the man asked him, saying, What seek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 certain man found him, and, behold, he was wandering in the field: and the man asked him, saying, What seek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I seek my brethren: tell me, I pray you, where they feed their flock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an said, They are departed behind; for I heard them say, Let us go to Dothan. And Joseph went after his brethren, and found them in Dotha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an said, They are departed behind; for I heard them say, Let us go to Dothan. And Joseph went after his brethren, and found them in Dotha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man said, They are departed behind; for I heard them say, Let us go to Dothan. And Joseph went after his brethren, and found them in Dotha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saw him far off, even before he came near unto them, they conspired against him to slay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saw him far off, even before he came near unto them, they conspired against him to slay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y said one to another, Behold, this dreamer com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Come now therefore, and let us slay him, and cast him into some pit, and we will say, Some evil beast has devoured him: and we shall see what will become of his dream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Come now therefore, and let us slay him, and cast him into some pit, and we will say, Some evil beast has devoured him: and we shall see what will become of his dream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Reuben heard it, and he delivered him out of their hands; and said, Let us not kill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Reuben heard it, and he delivered him out of their hands; and said, Let us not kill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Reuben said unto them, Shed no blood, but cast him into this pit that is in the wilderness, and lay no hand upon him; that he might rid him out of their hands, to deliver him to his father agai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Reuben said unto them, Shed no blood, but cast him into this pit that is in the wilderness, and lay no hand upon him; that he might rid him out of their hands, to deliver him to his father agai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Reuben said unto them, Shed no blood, but cast him into this pit that is in the wilderness, and lay no hand upon him; that he might rid him out of their hands, to deliver him to his father agai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when Joseph was come unto his brethren, that they stripped Joseph out of his coat, his coat of many colours that was on hi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when Joseph was come unto his brethren, that they stripped Joseph out of his coat, his coat of many colours that was on hi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took him, and cast him into a pit: and the pit was empty, there was no water in 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at down to eat bread: and they lifted up their eyes and looked, and, behold, a company of Ishmeelites came from Gilead with their camels bearing spices and balm and myrrh, going to carry it down to Egyp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at down to eat bread: and they lifted up their eyes and looked, and, behold, a company of Ishmeelites came from Gilead with their camels bearing spices and balm and myrrh, going to carry it down to Egyp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at down to eat bread: and they lifted up their eyes and looked, and, behold, a company of Ishmeelites came from Gilead with their camels bearing spices and balm and myrrh, going to carry it down to Egyp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udah said unto his brethren, What profit is it if we slay our brother, and conceal his bloo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Judah said unto his brethren, What profit is it if we slay our brother, and conceal his bloo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Come, and let us sell him to the Ishmeelites, and let not our hand be upon him; for he is our brother and our flesh. And his brethren were conten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Come, and let us sell him to the Ishmeelites, and let not our hand be upon him; for he is our brother and our flesh. And his brethren were conten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Come, and let us sell him to the Ishmeelites, and let not our hand be upon him; for he is our brother and our flesh. And his brethren were conten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there passed by Midianites merchantmen; and they drew and lifted up Joseph out of the pit, and sold Joseph to the Ishmeelites for twenty pieces of silver: and they brought Joseph into Egyp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there passed by Midianites merchantmen; and they drew and lifted up Joseph out of the pit, and sold Joseph to the Ishmeelites for twenty pieces of silver: and they brought Joseph into Egyp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there passed by Midianites merchantmen; and they drew and lifted up Joseph out of the pit, and sold Joseph to the Ishmeelites for twenty pieces of silver: and they brought Joseph into Egyp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Reuben returned unto the pit; and, behold, Joseph was not in the pit; and he rent his cloth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Reuben returned unto the pit; and, behold, Joseph was not in the pit; and he rent his cloth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returned unto his brethren, and said, The child is not; and I, where shall I g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took Joseph's coat, and killed a kid of the goats, and dipped the coat in the bloo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y took Joseph's coat, and killed a kid of the goats, and dipped the coat in the bloo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sent the coat of many colours, and they brought it to their father; and said, This have we found: know now whether it be your son's coat or n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sent the coat of many colours, and they brought it to their father; and said, This have we found: know now whether it be your son's coat or no.]]></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knew it, and said, It is my son's coat; an evil beast has devoured him; Joseph is without doubt rent in piec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knew it, and said, It is my son's coat; an evil beast has devoured him; Joseph is without doubt rent in piec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Jacob rent his clothes, and put sackcloth upon his loins, and mourned for his son many day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Jacob rent his clothes, and put sackcloth upon his loins, and mourned for his son many day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all his sons and all his daughters rose up to comfort him; but he refused to be comforted; and he said, For I will go down into the grave unto my son mourning. Thus his father wept for him.]]></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all his sons and all his daughters rose up to comfort him; but he refused to be comforted; and he said, For I will go down into the grave unto my son mourning. Thus his father wept for hi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all his sons and all his daughters rose up to comfort him; but he refused to be comforted; and he said, For I will go down into the grave unto my son mourning. Thus his father wept for hi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Midianites sold him into Egypt unto Potiphar, an officer of Pharaoh's, and captain of the guar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Midianites sold him into Egypt unto Potiphar, an officer of Pharaoh's, and captain of the gua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3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க்கோபு தன் தகப்பன் தங்கியிருந்த கானான் தேசத்திலே 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க்கோபுடைய சந்ததியின் வரலாறு: யோசேப்பு பதினேழு வயதிலே தன் சகோதரருடனே ஆ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த்துக்கொண்டிருந்தான்; அந்த இளைஞன் பில்காள் சில்பாள் என்னும் தன் தகப்பனுடைய மறுமனையாட்டி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டே இருந்து, அவர்களுடைய துன்மார்க்கத்தைத் தன் தகப்பனுக்குச் சொல்லிவ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ன் முதிர்வயதிலே யோசேப்புத் தனக்குப் பிறந்ததினால், இஸ்ரவேல் தன் குமாரர் எல்லாரி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மாய் நேசித்து, அவனுக்குப் பலவருணமான அங்கியைச் செய்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டைய சகோதரர் எல்லாரிலும் அவனைத் தங்கள் தகப்பன் அதிகமாய் நேசிக்கிறதை அவன் சகோதரர் கண்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 பட்சமாய்ப் பேசாமல் அவனைப் பகை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யோசேப்பு ஒரு சொப்பனம் கண்டு, அதைத் தன் சகோதரருக்கு அறிவித்தான்; அதினிமித்தம் அவனை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மாய்ப் பகை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அவர்களை நோக்கி: நான் கண்ட சொப்பனத்தைக் 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ம் வயலில் அறுத்த அரிகளைக் கட்டிக்கொண்டிருந்தோம்; அப்பொழுது என்னுடைய அரிக்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ர்ந்திருந்தது; உங்கள் அரிக்கட்டுகள் என் அரிக்கட்டைச் சுற்றி வணங்கி நின்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வன் சகோதரர் அவனைப் பார்த்து: நீ எங்கள்மேல் துரைத்தனம் பண்ணுவாயோ? நீ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ளப்போகிறாயோ? என்று சொல்லி, அவனை அவன் சொப்பனங்களின் நிமித்தமும், அவன் வார்த்தைகளின் நி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னும் அதிகமாய்ப் பகை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வேறொரு சொப்பனம் கண்டு, தன் சகோதரரை நோக்கி: நான் இன்னும் ஒரு சொப்பனத்தைக் கண்டேன்; சூரிய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ரனும் பதினொரு நட்சத்திரங்களும் என்னை வணங்கின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தை அவன் தன் தகப்பனுக்கும் தன் சகோதரருக்கும் சொன்னபோது, அவன் தகப்பன் அவனைப் பார்த்து: நீ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ச் சொப்பனம் என்ன? நானும் உன் தாயாரும் உன் சகோதரரும் தரைமட்டும் குனிந்து உன்னை வணங்க வரு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வனைக் கடிந்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 சகோதரர் அவன்மேல் பொறாமை கொண்டார்கள்; அவன் தகப்பனோ அவன் சொன்னதை மனதிலே வை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பு, அவன் சகோதரர் சீகேமிலே தங்கள் தகப்பனுடைய ஆடுகளை மேய்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இஸ்ரவேல் யோசேப்பை நோக்கி: உன் சகோதரர் சீகேமிலே ஆடுகளை மேய்க்கிறார்கள் அல்லவா?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 அனுப்பப்போகிறேன், வா என்றான். அவன்: இதோ, போ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ன்: நீ போய், உன் சகோதரருடைய ேமம் எப்படி என்றும், ஆடுகள் எப்படி இருக்கிறது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 எனக்கு மறுசெய்தி கொண்டுவா என்று அவனுக்குச் சொல்லி, எபிரோன் பள்ளத்தாக்கிலே இருந்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ன்; அந்தப்படியே அவன் சீகேமுக்கு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ஒரு மனிதன் அவன் வெளியிலே வழிதப்பித் திரிகிறதைக்கண்டு, என்ன தேடுகிறாய்? என்று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ற்கு அவன்: என் சகோதரரைத் தேடுகிறேன், அவர்கள் எங்கே ஆடு மேய்க்கிறார்கள், சொல்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த மனிதன்: அவர்கள் இவ்விடத்திலிருந்து போய்விட்டார்கள், தோத்தானுக்குப் போவோம் என்று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கேட்டேன் என்றான்; அப்பொழுது யோசேப்பு தன் சகோதரரைத் தொடர்ந்துபோய், அவர்களைத் தோ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கள் அவனைத் தூரத்தில் வரக்கண்டு, அவன் தங்களுக்குச் சமீபமாய் வருமுன்னே, அவனைக் கொலைசெய்யு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யோசனை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ஒருவரை ஒருவர் நோக்கி: இதோ, சொப்பனக்காரன் வ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ம் அவனைக் கொன்று, இந்தக் குழிகள் ஒன்றிலே அவனைப் போட்டு, ஒரு துஷ்டமிருகம் அவனைப் பட்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வோம் வாருங்கள்; அவனுடைய சொப்பனங்கள் எப்படி முடியும் பார்ப்போ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ரூபன் அதைக் கேட்டு, அவனை அவர்கள் கைக்குத் தப்புவித்து, அவனை அவன் தகப்பனிடத்துக்குத் திரும்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 மனதுள்ளவ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நோக்கி: அவனைக் கொல்ல வேண்டாம், நீங்கள் இரத்தம் சிந்தலாகாது; நீங்கள் அவன்மேல் கை வை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வனாந்தரத்திலுள்ள இந்தக் குழியிலே போட்டுவிடுங்கள் என்று சொல்லி, இவ்விதமாய் ரூபன் அவ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த் தப்பு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யோசேப்பு தன் சகோதரரிடத்தில் சேர்ந்தபோது, யோசேப்பு உடுத்திக்கொண்டிருந்த பலவருண அங்கி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னை எடுத்து, அந்தக் குழியிலே போட்டார்கள்; அது தண்ணீரில்லாத வெறுங்குழி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பு, அவர்கள் போஜனஞ்செய்யும்படி உட்கார்ந்தார்கள்; அவர்கள் தங்கள் கண்களை ஏறெடுக்கும்போது,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திலிருந்து வருகிற இஸ்மவேலருடைய கூட்டத்தைக் கண்டார்கள்; அவர்கள் எகிப்துக்குக் கொண்டுபோ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ந்தவர்க்கங்களையும் பிசின் தைலத்தையும் வெள்ளைப்போளத்தையும் ஒட்டகங்கள்மேல் ஏற்றிக்கொண்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யூதா தன் சகோதரரை நோக்கி: நாம் நம் சகோதரனைக் கொன்று, அவன் இரத்தத்தை மறைப்பதினால் லா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னை இந்த இஸ்மவேலருக்கு விற்றுப்போடுவோம் வாருங்கள்; நமது கை அவன்மேல் படாதிருப்பதா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சகோதரனும் நம்முடைய மாம்சமுமாய் இருக்கிறானே என்றான். அவன் சகோதரர் அவன் சொல்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ண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த வர்த்தகரான மீதியானியர் கடந்துபோகிறபோது, அவர்கள் யோசேப்பை அந்தக் குழி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யெடுத்து, அவனை இஸ்மவேலர் கையில் இருபது வெள்ளிக்காசுக்கு விற்றுப்போட்டார்கள். அவர்கள் யோசே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க்குக் 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ன்பு, ரூபன் அந்தக் குழியினிடத்துக்குத் திரும்பிப்போனபோது, யோசேப்பு குழியில் இல்லையென்று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வஸ்திரங்களைக் கிழி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தன் சகோதரரிடத்துக்குத் திரும்பி வந்து: இளைஞன் இல்லையே, ஐயோ! நான் எங்கே போ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கள் யோசேப்பின் அங்கியை எடுத்து, ஒரு வெள்ளாட்டுக் கடாவை அடித்து, அந்த அங்கியை இரத்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ல வருணமான அந்த அங்கியைத் தங்கள் தகப்பனிடத்துக்கு அனுப்பி: இதை நாங்கள் கண்டெடுத்தோம்,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குமாரன் அங்கியோ, அல்லவோ பாரும் என்று சொல்லச்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யாக்கோபு அதைக் கண்டு, இது என் குமாரனுடைய அங்கிதான், ஒரு துஷ்டமிருகம் அவனைப் பட்சித்துப் 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ப்பு பீறுண்டுபோனான் என்று புல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தன் வஸ்திரங்களைக் கிழித்து, தன் அரையில் இரட்டுக் கட்டிக்கொண்டு, அநேகநாள் தன் குமாரனுக்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னுடைய குமாரர் குமாரத்திகள் எல்லாரும் அவனுக்கு ஆறுதல் சொல்லவந்து நின்றார்கள்; ஆனா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தலுக்கு இடங்கொடாமல், நான் துக்கத்தோடே என் குமாரனிடத்தில் பாதாளத்தில் இறங்கு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தமாய் அவனுடைய தகப்பன் அவனுக்காக அழுது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ந்த மீதியானியர் யோசேப்பை எகிப்திலே பார்வோனின் பிரதானியும் தலையாரிகளுக்கு அதிபதியு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பார் என்பவனிடத்தில் வி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7]]></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2026-10-21T01:49:30Z</dcterms:created>
  <dcterms:modified xsi:type="dcterms:W3CDTF">2026-10-21T01:49:30Z</dcterms:modified>
  <dc:title>ஆதியாகமம் : 37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