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srael was a child, then I loved him, and called my son out of Egyp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y called them, so they went from them: they sacrificed unto Baalim, and burned incense to graven imag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y called them, so they went from them: they sacrificed unto Baalim, and burned incense to graven imag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taught Ephraim also to go, taking them by their arms; but they knew not that I healed the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taught Ephraim also to go, taking them by their arms; but they knew not that I healed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drew them with cords of a man, with bands of love: and I was to them as they that take off the yoke on their jaws, and I laid food unto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drew them with cords of a man, with bands of love: and I was to them as they that take off the yoke on their jaws, and I laid food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drew them with cords of a man, with bands of love: and I was to them as they that take off the yoke on their jaws, and I laid food unto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not return into the land of Egypt, and the Assyrian shall be his king, because they refused to retur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not return into the land of Egypt, and the Assyrian shall be his king, because they refused to retur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word shall abide on his cities, and shall consume his branches, and devour them, because of their own counsel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word shall abide on his cities, and shall consume his branches, and devour them, because of their own counsel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my people are bent to backsliding from me: though they called them to the most High, none at all would exalt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my people are bent to backsliding from me: though they called them to the most High, none at all would exalt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w shall I give you up, Ephraim? how shall I deliver you, Israel? how shall I make you as Admah? how shall I set you as Zeboim? mine heart is turned within me, my repentings are kindled toget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w shall I give you up, Ephraim? how shall I deliver you, Israel? how shall I make you as Admah? how shall I set you as Zeboim? mine heart is turned within me, my repentings are kindled togeth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w shall I give you up, Ephraim? how shall I deliver you, Israel? how shall I make you as Admah? how shall I set you as Zeboim? mine heart is turned within me, my repentings are kindled togeth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not execute the fierceness of mine anger, I will not return to destroy Ephraim: for I am God, and not man; the Holy One in the midst of you: and I will not enter into the cit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not execute the fierceness of mine anger, I will not return to destroy Ephraim: for I am God, and not man; the Holy One in the midst of you: and I will not enter into the ci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not execute the fierceness of mine anger, I will not return to destroy Ephraim: for I am God, and not man; the Holy One in the midst of you: and I will not enter into the cit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shall walk after the LORD: he shall roar like a lion: when he shall roar, then the children shall tremble from the we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shall walk after the LORD: he shall roar like a lion: when he shall roar, then the children shall tremble from the wes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tremble as a bird out of Egypt, and as a dove out of the land of Assyria: and I will place them in their houses, says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shall tremble as a bird out of Egypt, and as a dove out of the land of Assyria: and I will place them in their houses, says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Ephraim compasses me about with lies, and the house of Israel with deceit: but Judah yet rules with God, and is faithful with the saint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Ephraim compasses me about with lies, and the house of Israel with deceit: but Judah yet rules with God, and is faithful with the saint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Ephraim compasses me about with lies, and the house of Israel with deceit: but Judah yet rules with God, and is faithful with the sain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இளைஞனாயிருந்தபோது நான் அவனை நேசித்தேன்; எகிப்திலிருந்து என்னுடைய குமாரனை வரவழை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 அழைக்கிறவர்களின் முகத்துக்கு விலகிப்போய்விட்டார்கள்; பாகால்களுக்குப் பலிய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க்கிரகங்களுக்குத் தூபங்கா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ிராயீமைக் கைபிடித்து நடக்கப் பழக்கினேன்; ஆனாலும் நான் தங்களைக் குணமாக்குகிறவர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மற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ைக் கட்டி இழுக்கிற அன்பின் கயிறுகளால் நான் அவர்களை இழுத்தேன், அவர்கள் கழுத்துகள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 நுகத்தடியை எடுத்துப் போடுகிறவரைப்போல இருந்து, அவர்கள் பட்சம் சாய்ந்து,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ாரங்கொடு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ந்திரும்பமாட்டோமென்றதினால் அவர்கள் எகிப்துதேசத்துக்குத் திரும்பிப்போவதில்லை; அசீரிய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ராஜ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அவர்களுடைய ஆலோசனைகளினிமித்தம் பட்டயம் அவர்கள் பட்டயங்களுக்குள் பாய்ந்து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ழ்ப்பாள்களை நிர்மூலம்பண்ணி, அவர்களைப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ங்கள் என்னைவிட்டு விலகுகிற மாறுபாட்டைப் பற்றிக்கொண்டிருக்கிறார்கள்;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மானவரிடத்தில் வரவழைத்தாலும் ஒருவனும் எழும்ப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ே, நான் உன்னை எப்படிக் கைவிடுவேன்? இஸ்ரவேலே, நான் உன்னை எப்படி ஒப்புக்கொடுப்பேன்?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ை எப்படி அத்மாவைப்போலாக்குவேன்? உன்னை எப்படி செபோயீமைப்போல வைப்பேன்? என் இருதயம் என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ழம்புகிறது; என் பரிதாபங்கள் ஏகமாய்ப் பொ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உக்கிர கோபத்தின்படியே செய்யமாட்டேன்; எப்பிராயீமை அழிக்கும்படித் திரும்பமாட்டேன்; ஏன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மனுஷனல்ல, தேவனாயிருக்கிறேன்; நான் உன் நடுவிலுள்ள பரிசுத்தர்; ஆகையால் பட்டணத்த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ப் பின்பற்றுவார்கள்; அவர் சிங்கத்தைப்போல் கெர்ச்சிப்பார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ர்ச்சிக்கும்போது அவர்கள் சந்ததியார் மேற்குத்திசையிலிருந்து நடுங்கி 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லிருந்து குருவிகளைப்போலவும், அசீரியா தேசத்திலிருந்து புறாக்களைப்போலவும் பய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ர்கள்; அப்பொழுது அவர்களை அவர்கள் வீடுகளில் குடியிருக்கப்பண்ண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ர் பொய்களினாலும், இஸ்ரவேல் வம்சத்தார் வஞ்சகத்தினாலும் என்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ூழ்ந்துகொண்டிருக்கிறார்கள்; யூதாவோவெனில் இன்னும் தேவனோடே அரசாண்டு, பரிசுத்தவான்கள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2026-10-21T01:50:40Z</dcterms:created>
  <dcterms:modified xsi:type="dcterms:W3CDTF">2026-10-21T01:50:40Z</dcterms:modified>
  <dc:title>ஓசியா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