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மார்க்கத்தார்கள் எவர்களோ அவர்களே ஆபிரகாமின் பிள்ளைகளென்று அறிவீ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்தியஸ்தன் ஒருவனுக்குரியவனல்ல, தேவனோ ஒருவ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ம் வந்தபின்பு நாம் உபாத்திக்குக் கீழானவர்களல்லவ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ெல்லாரும் கிறிஸ்து இயேசுவைப்பற்றும் விசுவாசத்தினால் தேவனுடைய புத்திரராயிருக்கிறீ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મને ગલાતીઓના લોકોને ઈસુ ખ્રિસ્તના વધસ્તંભ પરના મૃત્યુ વિષે સ્પષ્ટ જણાવવામાં આવ્યું છે. પરંતુ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મૂર્ખ હતા. તમે કોઈકનાથી છેતર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ને આ એક વાત કહો: તમે પવિત્ર આત્મા કેવી રીતે પ્રાપ્ત કર્યો? શું નિયમનું પાલન કરીને તમે આત્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ા? ના! તમે આત્માને પામ્યા કારણ કે તમે સુવાર્તાને સાંભળી અને તેમા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આત્મા સાથેના તમારા ખ્રિસ્તમય જીવનની શરુંઆત કરી. હવે તમે તમારી શક્તિથી તેનું સાતત્ય જાળવ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ત્ન કરો છો? તે નરી મૂર્ખ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ને ઘણી બાબતોનો અનુભવ થયો છે. શું તે બધો અનુભવ નિરર્થક થયો? હું આશા રાખું છું કે તે નિરર્થક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ે તમને આત્માનું દાન એટલે કર્યુ કે તમે નિયમને અનુસર્યા હતા? ના! શું દેવે તમારી વચ્ચે ચમત્ક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ા માટે કર્યા કે તમે નિયમને અનુસર્યા હતા? ના! દેવે તમને તેનો આત્મા આપ્યો છે અને તમાર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મત્કારો કર્યા છે કારણ કે તમે સુવાર્તા સાભળી છે અને તેમાં તમે વિશ્વાસ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વિત્રશાસ્ત્ર ઈબ્રાહિમ વિષે આ જ કહે છે. “ઈબ્રાહિમે દેવમાં વિશ્વાસ રાખ્યો. અને દેવે ઈબ્રાહિ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નો સ્વીકાર કર્યો. આને કારણે ઈબ્રાહિમ દેવને યોગ્ય બન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મારે જાણવું જોઈએ કે ઈબ્રાહિમના સાચા સંતાનો એ છે જેઓને વિશ્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વિત્રશાસ્ત્રએ જણાવ્યું છે કે ભવિષ્યમાં શું થશે. આ લખાણે જણાવ્યું કે દેવ બિનયહૂદી લોકોને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થકી યોગ્યતા પ્રદાન કરશે. આ સુવાર્તા ઈબ્રાહિમને પહેલા જણાવેલ હતી, પવિત્રશાસ્ત્ર આમ કહે છે ક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ઈબ્રાહિમ, પૃથ્વીના બધા લોકોને ધન્ય કરવા માટે દેવ તારો ઉપયોગ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બ્રાહિમે આ માન્યું. ઈબ્રાહિમ વિશ્વાસ કરતો હતો તેથી તે આશીર્વાદ પામ્યો. અને એ જ રીતે આજે પણ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બ્રાહિમની માફક વિશ્વાસીઓ છે તેઓ પણ આશીર્વાદ પામે છે. બધા જ લોકો ઈબ્રાહિમની માફક જેમને વિશ્વાસ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ઈબ્રાહિમની જેમ આશીર્વાદ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યોગ્યતા પ્રાપ્ત કરવા જે લોકો નિયમોનો આધાર લે છે તેઓ શાપિત છે. શા માટે? કારણ કે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્ત્રો કહે છે કે, “જે દરેક વસ્તુ નિયમશાસ્ત્રમાં લખેલ છે, તે બધી જ વસ્તુઓ વ્યક્તિએ કરવી જોઈએ. જ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મ આજ્ઞાનું પાલન નહિ કરે તો તે શાપિત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થી એ સ્પષ્ટ છે કે નિયમ દ્વારા કોઈ પણ વ્યક્તિ દેવને યોગ્ય બની શકે નહિ. પવિત્ર શાસ્ત્ર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જે વ્યક્તિ વિશ્વાસથી દેવને યોગ્ય છે તે વિશ્વાસથી જી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િયમ વિશ્વાસનો ઉપયોગ નથી કરતો; તે જુદો માર્ગ અપનાવે છે. નિયમ કહે છે, “જે વ્યક્તિ આ વસ્તુઓ (નિયમ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 અનુસરીને જીવવાની ઈચ્છા રાખે છે, જે નિયમ કહે છે તે તેણે કરવું જ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નિયમે આપણને અભિશાપિત કર્યા છે. પરંતુ ખ્રિસ્તે આપણને તે શાપમાંથી મુક્ત કર્યા. તેણે આપણા સ્થ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ી નાખ્યા. ખ્રિસ્ત પોતે શાપિત થયો. પવિત્રશાસ્ત્રમાં લખ્યું છે કે, “જ્યારે વ્યક્તિનું શરીર વૃક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મૂકવામાં આવે (લટકે), ત્યારે તે શાપિ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ખ્રિસ્તે આ કર્યુ જેથી દેવનો આશીર્વાદ બધા જ લોકોને પ્રદાન થાય, દેવે આ આશીર્વાદનું ઈબ્રાહિમને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હતું. ઈસુ ખ્રિસ્ત તરફથી આશીર્વાદ આવે છે. ઈસુ મૃત્યુ પામ્યો જેથી આપણને પવિત્ર આત્મા જેનું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આપ્યું હતું તે આપણને પ્રાપ્ત થાય. વિશ્વાસથી આપણને આ વચન પ્રાપ્ત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ભાઈઓ અને બહનો, મને એક ઉદાહરણ આપવા દો: એક વ્યક્તિ બીજી વ્યક્તિ સાથે માન્ય કરાર કરે તે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ો. એક વાર ને માન્ય કરાર કાયદેસરનો બને પછી, કોઈ પણ વ્યક્તિ ને માન્ય કરારને અટકાવી નથી શકતી.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કશો ઉમેરો કરી શક્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ે ઈબ્રાહિમ અને તેના વંશજને વચનો આપ્યા. દેવે ન હોતું કહ્યું કે, “તારા સંતાનોને.” (એનો અર્થ ઘ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થઈ શકે પરંતુ દેવે કહ્યું કે, “તારા સંતાનને.” આનો અર્થ માત્ર એક જ વ્યક્તિ; અને તે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આમ કહેવા માંગુ છું; દેવે જે કરાર ઈબ્રાહિમને આપ્યો, તે નિયમના આગમનના ઘણા પહેલા અધિકૃત બનાવા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430 વરસ પછી નિયમ ઉદભવ્યો. તેથી નિયમ કરારને છીનવી શકે નહિ, અને દેવ ઈબ્રાહિમને આપેલા વચનને બદ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થી તમે બધાએ ખ્રિસ્ત સાથે વસ્ત્રો પરિધાન કર્યા છે આ બતાવે છે કે ખ્રિસ્ત ઈસુમાં વિશ્વાસ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બધાં દેવના બાળ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ે જે વચનો આપ્યાં હતાં તે નિયમને અનુસરવાથી આપણે મેળવી શકીશું? ના! જો આપણે તે વારસો નિય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વાથી મેળવી શકીશું, તો પછી તે દેવના વચનનું પરિણામ નથી. પરંતુ પોતાના વચનથી દેવે મુક્ત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બ્રાહિમને આશીર્વાદિ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વે યહૂદી અને બિનયહૂદિ વચ્ચે કોઈ તફાવત નથી. ગુલામ અને મુક્ત વ્યક્તિ વચ્ચે કોઈ નફાવત નથી. પુરું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્ત્રી વચ્ચે કોઈ તફાવત નથી. ખ્રિસ્ત ઈસુમાં બધાં એક સમા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નિયમ શા માટે હતો? લોકો જે ખરાબ કૃત્યો છે તે બતાવવા નિયમ આપવામાં આવ્યો હતો, જ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બ્રાહિમના વિશિષ્ટ વંશજ આવ્યો ત્યાં સુધી નિયમ ચાલુ રહ્યો. દેવનું આ વચન આ વંશજ (ખ્રિસ્ત) માટ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 દૂતો થકી નિયમનું પ્રદાન થયું હતું. દૂતોએ લોકોને નિયમ આપવા મૂસાનો મધ્યસ્થતરીકે ઉપયોગ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મે ખ્રિસ્તનાં છો તેથી ઈબ્રાહિમનાં સંતાન છો. દેવે ઈબ્રાહિમને આપેલા વચન થકી તમે બધા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પ્રાપ્ત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જ્યારે એક જ પક્ષ છે, અને દેવ પણ એક જ છે ત્યારે મધ્યસ્થની જરૂર પડ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શું આનો અર્થ એવો થાય કે નિયમ દેવનાં વચનોથી વિરુંદ્ધ છે? ના! જો એવો નિયમ હોત કે જે લોકોને જીવ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ક્ષી શકે, તો નિયમને અનુસરવાથી આપણે યોગ્યતા પ્રાપ્ત કર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આ સાચું નથી કારણ કે નિયમશાસ્ત્ર કહે છે કે, બધા જ લોકો પાપના બંધનથી બધાય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શાસ્ત્ર આમ શા માટે કહે છે? તેથી કે જેથી વિશ્વાસ થકી લોકોને વચનનું પ્રદાન થઈ શકે. જ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ઈસુમાં વિશ્વાસ છે તેઓને વચન આપવામાં આ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વિશ્વાસ આવ્યો તે પહેલા, આપણે બધા નિયમના કેદી હતા. જ્યા સુધી દેવે આપણને વિશ્વાસનો આવી રહ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ગ ના બતાવ્યો, ત્યાં સુધી આપણે બધા મુક્ત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જ્યાં સુધી ખ્રિસ્ત ના આવ્યો, નિયમ આપણો બાળશિક્ષક હતો. ખ્રિસ્તના આવ્યા પછી, વિશ્વાસ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દેવ સાથે ન્યાયી બની શક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વે વિશ્વાસનો માર્ગ આવ્યો છે. તેથી હવે આપણે નિમયની નીચે જી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મે બધા ખ્રિસ્તમાં બાપ્તિસ્મા પામ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2026-10-20T10:06:25Z</dcterms:created>
  <dcterms:modified xsi:type="dcterms:W3CDTF">2026-10-20T10:06:25Z</dcterms:modified>
  <dc:title>ગલાતીઓને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