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eighth month, in the second year of Darius, came the word of the LORD unto Zechariah, the son of Berechiah, the son of Iddo the prophet,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eighth month, in the second year of Darius, came the word of the LORD unto Zechariah, the son of Berechiah, the son of Iddo the prophet,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LORD has been sore displeased with your fath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say you unto them, Thus says the LORD of hosts; Turn all of you unto me, says the LORD of hosts, and I will turn unto you, says the LORD of hos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say you unto them, Thus says the LORD of hosts; Turn all of you unto me, says the LORD of hosts, and I will turn unto you, says the LORD of hos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say you unto them, Thus says the LORD of hosts; Turn all of you unto me, says the LORD of hosts, and I will turn unto you, says the LORD of hos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 all of you not as your fathers, unto whom the former prophets have cried, saying, Thus says the LORD of hosts; Turn all of you now from your evil ways, and from your evil doings: but they did not hear, nor hearken unto me, says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 all of you not as your fathers, unto whom the former prophets have cried, saying, Thus says the LORD of hosts; Turn all of you now from your evil ways, and from your evil doings: but they did not hear, nor hearken unto me, says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 all of you not as your fathers, unto whom the former prophets have cried, saying, Thus says the LORD of hosts; Turn all of you now from your evil ways, and from your evil doings: but they did not hear, nor hearken unto me, says the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 all of you not as your fathers, unto whom the former prophets have cried, saying, Thus says the LORD of hosts; Turn all of you now from your evil ways, and from your evil doings: but they did not hear, nor hearken unto me, says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our fathers, where are they? and the prophets, do they live for ev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my words and my statutes, which I commanded my servants the prophets, did they not take hold of your fathers? and they returned and said, Like the LORD of hosts thought to do unto us, according to our ways, and according to our doings, so has he dealt with 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my words and my statutes, which I commanded my servants the prophets, did they not take hold of your fathers? and they returned and said, Like the LORD of hosts thought to do unto us, according to our ways, and according to our doings, so has he dealt with 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my words and my statutes, which I commanded my servants the prophets, did they not take hold of your fathers? and they returned and said, Like the LORD of hosts thought to do unto us, according to our ways, and according to our doings, so has he dealt with u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my words and my statutes, which I commanded my servants the prophets, did they not take hold of your fathers? and they returned and said, Like the LORD of hosts thought to do unto us, according to our ways, and according to our doings, so has he dealt with 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pon the four and twentieth day of the eleventh month, which is the month Sebat, in the second year of Darius, came the word of the LORD unto Zechariah, the son of Berechiah, the son of Iddo the prophet, say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pon the four and twentieth day of the eleventh month, which is the month Sebat, in the second year of Darius, came the word of the LORD unto Zechariah, the son of Berechiah, the son of Iddo the prophet, say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pon the four and twentieth day of the eleventh month, which is the month Sebat, in the second year of Darius, came the word of the LORD unto Zechariah, the son of Berechiah, the son of Iddo the prophet, say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by night, and behold a man riding upon a red horse, and he stood among the myrtle trees that were in the bottom; and behind him were there red horses, speckled, and whi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by night, and behold a man riding upon a red horse, and he stood among the myrtle trees that were in the bottom; and behind him were there red horses, speckled, and whi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by night, and behold a man riding upon a red horse, and he stood among the myrtle trees that were in the bottom; and behind him were there red horses, speckled, and whi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I, O my lord, what are these? And the angel that talked with me said unto me, I will show you what these b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I, O my lord, what are these? And the angel that talked with me said unto me, I will show you what these b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man that stood among the myrtle trees answered and said, These are they whom the LORD has sent to walk back and forth through the ea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man that stood among the myrtle trees answered and said, These are they whom the LORD has sent to walk back and forth through the ear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answered the angel of the LORD that stood among the myrtle trees, and said, We have walked back and forth through the earth, and, behold, all the earth sits still, and is at res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answered the angel of the LORD that stood among the myrtle trees, and said, We have walked back and forth through the earth, and, behold, all the earth sits still, and is at re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angel of the LORD answered and said, O LORD of hosts, how long will you not have mercy on Jerusalem and on the cities of Judah, against which you have had indignation these threescore and ten year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angel of the LORD answered and said, O LORD of hosts, how long will you not have mercy on Jerusalem and on the cities of Judah, against which you have had indignation these threescore and ten year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angel of the LORD answered and said, O LORD of hosts, how long will you not have mercy on Jerusalem and on the cities of Judah, against which you have had indignation these threescore and ten yea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answered the angel that talked with me with good words and comfortable word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answered the angel that talked with me with good words and comfortable word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angel that communed with me said unto me, Cry you, saying, Thus says the LORD of hosts; I am jealous for Jerusalem and for Zion with a great jealous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angel that communed with me said unto me, Cry you, saying, Thus says the LORD of hosts; I am jealous for Jerusalem and for Zion with a great jealous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am very sore displeased with the heathen that are at ease: for I was but a little displeased, and they helped forward the afflict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am very sore displeased with the heathen that are at ease: for I was but a little displeased, and they helped forward the afflict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I am returned to Jerusalem with mercies: my house shall be built in it, says the LORD of hosts, and a line shall be stretched forth upon Jerusal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I am returned to Jerusalem with mercies: my house shall be built in it, says the LORD of hosts, and a line shall be stretched forth upon Jerusal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I am returned to Jerusalem with mercies: my house shall be built in it, says the LORD of hosts, and a line shall be stretched forth upon Jerusal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Cry yet, saying, Thus says the LORD of hosts; My cities through prosperity shall yet be spread abroad; and the LORD shall yet comfort Zion, and shall yet choose Jerusal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Cry yet, saying, Thus says the LORD of hosts; My cities through prosperity shall yet be spread abroad; and the LORD shall yet comfort Zion, and shall yet choose Jerusal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Cry yet, saying, Thus says the LORD of hosts; My cities through prosperity shall yet be spread abroad; and the LORD shall yet comfort Zion, and shall yet choose Jerusal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lifted I up mine eyes, and saw, and behold four hor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aid unto the angel that talked with me, What be these? And he answered me, These are the horns which have scattered Judah, Israel, and Jerusal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aid unto the angel that talked with me, What be these? And he answered me, These are the horns which have scattered Judah, Israel, and Jerusal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showed me four carpenter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I, What come these to do? And he spoke, saying, These are the horns which have scattered Judah, so that no man did lift up his head: but these are come to frighten them, to cast out the horns of the Gentiles, which lifted up their horn over the land of Judah to scatter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I, What come these to do? And he spoke, saying, These are the horns which have scattered Judah, so that no man did lift up his head: but these are come to frighten them, to cast out the horns of the Gentiles, which lifted up their horn over the land of Judah to scatter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I, What come these to do? And he spoke, saying, These are the horns which have scattered Judah, so that no man did lift up his head: but these are come to frighten them, to cast out the horns of the Gentiles, which lifted up their horn over the land of Judah to scatter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ரியு அரசாண்ட இரண்டாம் வருஷம் எட்டாம் மாதத்திலே இத்தோவின் மகனான பெரகி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ரியாவுக்கு உண்டான கர்த்தருடைய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உங்கள் பிதாக்களின்மேல் கடுங்கோபமா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நீ அவர்களை நோக்கி: சேனைகளின் கர்த்தர் உரைக்கிறது என்னவென்றால்: என்னிடத்தில் திரும்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களின் கர்த்தர் சொல்லுகிறார்; அப்பொழுது நான் உங்களிடத்துக்குத் திரும்புவேன் என்று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ங்கள் பிதாக்களைப் போலிராதேயுங்கள்; முந்தின தீர்க்கதரிசிகள் அவர்களை நோக்கி: உங்கள் பொ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ளையும் உங்கள் பொல்லாத கிரியைகளையும் விட்டுத் திரும்புங்கள்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ப்பிட்டார்கள்; ஆனாலும் எனக்குச் செவிகொடாமலும் என்னைக் கவனியாமலும் போனார்கள்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 பிதாக்கள் எங்கே? தீர்க்கதரிசிகள் என்றென்றைக்கும் உயிரோடி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ராமற்போனாலும, தீர்க்கதரிசிகளாகிய என் ஊழியக்காரருக்கு நான் கட்டளையிட்ட என் வார்த்தைகளு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னங்களும் உங்கள் பிதாக்களிடத்தில் பலிக்கவில்லையோ? எங்கள் வழிகளின்படியேயு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ளின்படியேயும் சேனைகளின் கர்த்தர் எங்களுக்குச் செய்ய நிர்ணயித்தபடியே எங்களுக்குச் செய்தா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ரும்பவந்து சொன்னதில்லையோ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ரியு அரசாண்ட இரண்டாம் வருஷம், சேபாத் மாதமாகிய பதினோராம் மாதம் இருபத்துநாலாந்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 இத்தோவின் மகனான பெரகியாவின் குமாரன் சகரியா என்னும் தீர்க்கதரிசி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ற்று; அவன்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இன்று ராத்திரி சிவப்புக் குதிரையின்மேல் ஏறியிருந்த ஒரு புருஷனைக் கண்டேன்; அவர் பள்ளத்தா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மிருதுச்செடிகளுக்குள்ளே நின்றார்; அவருக்குப் பின்னாலே சிவப்பும் மங்கின நிறமும் வெண்மை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நான்; என் ஆண்டவரே, இவர்கள் யாரென்று கேட்டேன்; என்னோடே பேசுகிற தூதனானவர்: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ன்று நான் உனக்குக் காண்பிப்பேன் 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மிருதுச்செடிகளுக்குள்ளே நின்ற அந்தப் புருஷன் பிரதியுத்தரமாக: இவர்கள் பூமியெ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ர்க்கக் கர்த்தர் அனுப்பின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அவர்கள் மிருதுச்செடிகளுக்குள்ளே நின்ற கர்த்தருடைய தூதனை நோக்கி: நாங்கள் பூமியெ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ர்த்தோம்; இதோ, பூமிமுழுவதும் அமைதலும் அமரிக்கையுமாயிருக்கிற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கர்த்தருடைய தூதன் தன் மறுமொழியைச் சேனைகளின் கர்த்தாவே, இந்த எழுபது வருஷமாய்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ங்கொண்டிருக்கிற எருசலேமின்மேலும் யூதா பட்டணங்களின்மேலும் எந்தமட்டும் இரங்காதிருப்பீ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கர்த்தர், என்னோடே பேசின தூதனுக்கு நல்வார்த்தைகளையும் ஆறுதலான வா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என்னோடே பேசின தூதன் என்னை நோக்கி: சேனைகளின் கர்த்தர் உரைக்கிறது என்னவென்றா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கவும் சீயோனுக்காகவும் மகா வைராக்கியம் கொண்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கொஞ்சங் கோபங்கொண்டிருந்தபோது அவர்கள் தங்கள் கேட்டை அதிகரிக்கத் தேடினபடியினால், சுக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ற புறஜாதிகள்பேரில் நான் கடுங்கோபங்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மனஉருக்கத்தோடே எருசலேமினிடத்தில் திரும்பினேன் என்று கர்த்தர் சொல்லுகிறார்; என் ஆ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கட்டப்படும்; எருசலேமின்மேல் அளவுநூல் பிடிக்கப்படு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று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ன்னும் என் பட்டணங்கள் நன்மையினால் பரம்பியிருக்கும்; இன்னும் கர்த்தர் சீயோனைத் தேற்ற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ர்; இன்னும் எருசலேமைத் தெரிந்துகொள்ளுவார் என்று சேனைகளின் கர்த்தர் சொல்லு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ம் கூறு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என் கண்களை ஏறெடுத்துப்பார்த்தபோது, இதோ, நாலு கொம்புகளை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கள் என்னவென்று என்னோடே பேசின தூதனைக் கேட்டேன்; அதற்கு அவர்: இவைகள் யூதாவையும் இஸ்ர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யும் சிதறடித்த கொம்பு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பு கர்த்தர் எனக்கு நாலு தொழிலாளிகளைக் காண்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ர்கள் என்னசெய்ய வருகிறார்களென்று கேட்டேன்; அதற்கு அவர்: ஒருவனும் தன் தலையை ஏறெடுக்கக் கூடாத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க் கொம்புகள் யூதாவைச் சிதறடித்ததே, அவைகளுக்குப் பயமுறுத்துகிறதற்கும், யூதாவின் தேச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த் தங்கள் கொம்பை எடுத்த ஜாதிகளுடைய கொம்புகளை விழத்தள்ளுகிறதற்கும் இவர்கள் வந்தா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2026-09-16T23:54:43Z</dcterms:created>
  <dcterms:modified xsi:type="dcterms:W3CDTF">2026-09-16T23:54:43Z</dcterms:modified>
  <dc:title>சகரியா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