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சொன்ன வார்த்தை இத்தோடே முடிந்தது. தானியேலாகிய நான் என் நினைவுகளால் மிகவும் கலங்கினேன்; என் முகம் வேறுபட்டது; இந்தக் காரியத்தை என் மனதிலே வைத்துக்கொண்ட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சொன்ன வார்த்தை இத்தோடே முடிந்தது. தானியேலாகிய நான் என் நினைவுகளால் மிகவும் கலங்கினேன்; என் முகம் வேறுபட்டது; இந்தக் காரியத்தை என் மனதிலே வைத்துக்கொண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கரடிக்கு ஒப்பாகிய வேறே இரண்டாம் மிருகத்தைக் கண்டேன்; அது ஒரு பக்கமாய்ச் சாய்ந்துநின்று, தன் வாயின் பற்களுக்குள்ளே மூன்று விலாவெலும்புகளைக் கவ்விக்கொண்டிருந்தது; எழும்பி வெகு மாம்சம் தின்னென்று அதற்குச் சொல்ல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கரடிக்கு ஒப்பாகிய வேறே இரண்டாம் மிருகத்தைக் கண்டேன்; அது ஒரு பக்கமாய்ச் சாய்ந்துநின்று, தன் வாயின் பற்களுக்குள்ளே மூன்று விலாவெலும்புகளைக் கவ்விக்கொண்டிருந்தது; எழும்பி வெகு மாம்சம் தின்னென்று அதற்குச் சொல்லப்பட்ட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கரடிக்கு ஒப்பாகிய வேறே இரண்டாம் மிருகத்தைக் கண்டேன்; அது ஒரு பக்கமாய்ச் சாய்ந்துநின்று, தன் வாயின் பற்களுக்குள்ளே மூன்று விலாவெலும்புகளைக் கவ்விக்கொண்டிருந்தது; எழும்பி வெகு மாம்சம் தின்னென்று அதற்குச் சொல்லப்பட்ட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பின்பு, சிவிங்கியைப்போலிருக்கிற வேறொரு மிருகத்தைக் கண்டேன்; அதின் முதுகின்மேல் பட்சியின்செட்டைகள் நாலு இருந்தது; அந்த மிருகத்துக்கு நாலு தலைகளும் உண்டாயிருந்தது; அதற்கு ஆளுகை அளிக்க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பின்பு, சிவிங்கியைப்போலிருக்கிற வேறொரு மிருகத்தைக் கண்டேன்; அதின் முதுகின்மேல் பட்சியின்செட்டைகள் நாலு இருந்தது; அந்த மிருகத்துக்கு நாலு தலைகளும் உண்டாயிருந்தது; அதற்கு ஆளுகை அளிக்க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, இராத்தரிசனங்களில் நாலாம் மிருகத்தைக் கண்டேன்; அது கெடியும் பயங்கரமும் மகா பலத்ததுமாயிருந்தது; அதற்குப் பெரிய இருப்புப்பற்கள் இருந்தது; அது நொறுக்கிப் பட்சித்து, மீதியானதைத் தன் கால்களால் மிதித்துப்போட்டது; அது தனக்கு முன்னிருந்த எல்லா மிருகங்களைப்பார்க்கிலும் வேற்றுருவமாயிருந்தது, அதற்குப் பத்துக் கொம்புகள் இ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, இராத்தரிசனங்களில் நாலாம் மிருகத்தைக் கண்டேன்; அது கெடியும் பயங்கரமும் மகா பலத்ததுமாயிருந்தது; அதற்குப் பெரிய இருப்புப்பற்கள் இருந்தது; அது நொறுக்கிப் பட்சித்து, மீதியானதைத் தன் கால்களால் மிதித்துப்போட்டது; அது தனக்கு முன்னிருந்த எல்லா மிருகங்களைப்பார்க்கிலும் வேற்றுருவமாயிருந்தது, அதற்குப் பத்துக் கொம்புகள் இ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, இராத்தரிசனங்களில் நாலாம் மிருகத்தைக் கண்டேன்; அது கெடியும் பயங்கரமும் மகா பலத்ததுமாயிருந்தது; அதற்குப் பெரிய இருப்புப்பற்கள் இருந்தது; அது நொறுக்கிப் பட்சித்து, மீதியானதைத் தன் கால்களால் மிதித்துப்போட்டது; அது தனக்கு முன்னிருந்த எல்லா மிருகங்களைப்பார்க்கிலும் வேற்றுருவமாயிருந்தது, அதற்குப் பத்துக் கொம்புகள்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பெல்ஷாத்சாரின் முதலாம் வருஷத்திலே தானியேல் ஒரு சொப்பனத்தையும் தன் படுக்கையின்மேல் தன் தலையில் தோன்றின தரிசனங்களையும் கண்டான். பின்பு அவன் அந்தச் சொப்பனத்தை எழுதி, காரியங்களின் தொகையை விவர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, இராத்தரிசனங்களில் நாலாம் மிருகத்தைக் கண்டேன்; அது கெடியும் பயங்கரமும் மகா பலத்ததுமாயிருந்தது; அதற்குப் பெரிய இருப்புப்பற்கள் இருந்தது; அது நொறுக்கிப் பட்சித்து, மீதியானதைத் தன் கால்களால் மிதித்துப்போட்டது; அது தனக்கு முன்னிருந்த எல்லா மிருகங்களைப்பார்க்கிலும் வேற்றுருவமாயிருந்தது, அதற்குப் பத்துக் கொம்புகள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ொம்புகளை நான் கவனித்திருக்கையில், இதோ, அவைகளுக்கு இடையிலே வேறொரு சின்ன கொம்பு எழும்பிற்று; அதற்கு முன்பாக முந்தினகொம்புகளில் மூன்றுபிடுங்கப்படது; இதோ, அந்தக் கொம்பிலே மனுஷகண்களுக்கு ஒப்பான கண்களும் பெருமையானவகளைப் பேசும் வாயும் இ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ொம்புகளை நான் கவனித்திருக்கையில், இதோ, அவைகளுக்கு இடையிலே வேறொரு சின்ன கொம்பு எழும்பிற்று; அதற்கு முன்பாக முந்தினகொம்புகளில் மூன்றுபிடுங்கப்படது; இதோ, அந்தக் கொம்பிலே மனுஷகண்களுக்கு ஒப்பான கண்களும் பெருமையானவகளைப் பேசும் வாயும் இ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ொம்புகளை நான் கவனித்திருக்கையில், இதோ, அவைகளுக்கு இடையிலே வேறொரு சின்ன கொம்பு எழும்பிற்று; அதற்கு முன்பாக முந்தினகொம்புகளில் மூன்றுபிடுங்கப்படது; இதோ, அந்தக் கொம்பிலே மனுஷகண்களுக்கு ஒப்பான கண்களும் பெருமையானவகளைப் பேசும் வாயும் இ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ார்த்துக்கொண்டிருக்கையில், சிங்காசனங்கள் வைக்கப்பட்டது; நீண்ட ஆயுசுள்ளவர் வீற்றிருந்தார்; அவருடைய வஸ்திரம் உறைந்த மலையைப்போலவும், அவருடைய சிரசின் மயிர் வெண்மையாகவும் பஞ்சைப்போல துப்புரவாகவும் இருந்தது; அவருடைய சிங்காசனம் அக்கினிஜுவாலையும், அதின் சக்கரங்கள் எரிகிற நெருப்பும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ார்த்துக்கொண்டிருக்கையில், சிங்காசனங்கள் வைக்கப்பட்டது; நீண்ட ஆயுசுள்ளவர் வீற்றிருந்தார்; அவருடைய வஸ்திரம் உறைந்த மலையைப்போலவும், அவருடைய சிரசின் மயிர் வெண்மையாகவும் பஞ்சைப்போல துப்புரவாகவும் இருந்தது; அவருடைய சிங்காசனம் அக்கினிஜுவாலையும், அதின் சக்கரங்கள் எரிகிற நெருப்பு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ார்த்துக்கொண்டிருக்கையில், சிங்காசனங்கள் வைக்கப்பட்டது; நீண்ட ஆயுசுள்ளவர் வீற்றிருந்தார்; அவருடைய வஸ்திரம் உறைந்த மலையைப்போலவும், அவருடைய சிரசின் மயிர் வெண்மையாகவும் பஞ்சைப்போல துப்புரவாகவும் இருந்தது; அவருடைய சிங்காசனம் அக்கினிஜுவாலையும், அதின் சக்கரங்கள் எரிகிற நெருப்பும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ினி நதி அவர் சந்நிதியிலிருந்து புறப்பட்டு ஓடினது; ஆயிரமாயிரம்பேர் அவரைச் சேவித்தார்கள்; கோடாகோடிபேர் அவருக்கு முன்பாக நின்றார்கள்; நியாயசங்கம் உட்கார்ந்தது; புஸ்தகங்கள் திறக்கப்பட்ட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ினி நதி அவர் சந்நிதியிலிருந்து புறப்பட்டு ஓடினது; ஆயிரமாயிரம்பேர் அவரைச் சேவித்தார்கள்; கோடாகோடிபேர் அவருக்கு முன்பாக நின்றார்கள்; நியாயசங்கம் உட்கார்ந்தது; புஸ்தகங்கள் திறக்கப்பட்ட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ன் பார்த்தேன்; நான் பார்த்துகொண்டிருக்கையில் அந்தக் கொம்பு பெருமையான பேச்சுகளைப் பேசினதினிமித்தம் அந்த மிருகம் கொலைசெய்யப்பட்டது; அதின் உடல் அழிக்கப்பட்டு, எரிகிற அக்கினிக்கு ஒப்புக்கொடுக்க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பெல்ஷாத்சாரின் முதலாம் வருஷத்திலே தானியேல் ஒரு சொப்பனத்தையும் தன் படுக்கையின்மேல் தன் தலையில் தோன்றின தரிசனங்களையும் கண்டான். பின்பு அவன் அந்தச் சொப்பனத்தை எழுதி, காரியங்களின் தொகையை விவர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ன் பார்த்தேன்; நான் பார்த்துகொண்டிருக்கையில் அந்தக் கொம்பு பெருமையான பேச்சுகளைப் பேசினதினிமித்தம் அந்த மிருகம் கொலைசெய்யப்பட்டது; அதின் உடல் அழிக்கப்பட்டு, எரிகிற அக்கினிக்கு ஒப்புக்கொடுக்க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 மிருகங்களுடைய ஆளுகையோவென்றால், அவைகளை விட்டு நீக்கப்பட்டது; ஆனாலும், அவைகளுக்குக் காலமும் சமயமும் ஆகுமட்டும் அவைகள் உயிரோடே இருக்கும்படி கட்டளையிடப்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 மிருகங்களுடைய ஆளுகையோவென்றால், அவைகளை விட்டு நீக்கப்பட்டது; ஆனாலும், அவைகளுக்குக் காலமும் சமயமும் ஆகுமட்டும் அவைகள் உயிரோடே இருக்கும்படி கட்டளையிடப்பட்ட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ராத்தரிசனங்களிலே நான் பார்த்துக்கொண்டிருக்கையில், இதோ, மனுஷகுமாரனுடைய சாயலான ஒருவர் வானத்து மேகங்களுடனே வந்தார்; அவர் நீண்ட ஆயுசுள்ளவர் இடமட்டும் வந்து, அவர் சமீபத்தில் கொண்டுவரப்பட்ட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ராத்தரிசனங்களிலே நான் பார்த்துக்கொண்டிருக்கையில், இதோ, மனுஷகுமாரனுடைய சாயலான ஒருவர் வானத்து மேகங்களுடனே வந்தார்; அவர் நீண்ட ஆயுசுள்ளவர் இடமட்டும் வந்து, அவர் சமீபத்தில் கொண்டுவரப்பட்ட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ஜனங்களும் ஜாதியாரும், பாஷைக்காரரும் அவரையே சேவிக்கும்படி அவருக்குக் கர்த்தத்துவமும் மகிமையும் ராஜரிகமும் கொடுக்கப்பட்டது; அவருடைய கர்த்தத்துவம் நீங்காத நித்திய கர்த்தத்துவமும் அவருடைய ராஜ்யம் அழியாததுமாய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ஜனங்களும் ஜாதியாரும், பாஷைக்காரரும் அவரையே சேவிக்கும்படி அவருக்குக் கர்த்தத்துவமும் மகிமையும் ராஜரிகமும் கொடுக்கப்பட்டது; அவருடைய கர்த்தத்துவம் நீங்காத நித்திய கர்த்தத்துவமும் அவருடைய ராஜ்யம் அழியாததுமாயிரு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ியேலாகிய நான் என் தேகத்தினுள் என் ஆவியிலே சஞ்சலப்பட்டேன்; என் தலையில் தோன்றின தரிசனங்கள் என்னைக் கலங்கப்பண்ணின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மீபத்தில் நிற்கிறவர்களில் ஒருவனிடத்தில் நான் போய், இதன் பொருள் எல்லாவற்றையும் எனக்குச் சொல்லும்படி அவனை வேண்டிக்கொண்டேன்; அவன் அந்தக் காரியங்களின் அர்த்தத்தை எனக்கு அறிவித்துச்சொன்னது என்னவென்றால்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மீபத்தில் நிற்கிறவர்களில் ஒருவனிடத்தில் நான் போய், இதன் பொருள் எல்லாவற்றையும் எனக்குச் சொல்லும்படி அவனை வேண்டிக்கொண்டேன்; அவன் அந்தக் காரியங்களின் அர்த்தத்தை எனக்கு அறிவித்துச்சொன்னது என்னவென்றால்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ியேல் சொன்னது: இராத்திரிகாலத்தில் எனக்கு உண்டான தரிசனத்திலே நான் கண்டது என்னவென்றால்: இதோ, வானத்தின் நாலு காற்றுகளும் பெரிய சமுத்திரத்தின்மேல் அடித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நாலு பெரிய மிருகங்களும் பூமியிலிருந்து எழும்புகிற நாலு ராஜாக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ன்னதமானவருடைய பரிசுத்தவான்கள் ராஜரிகத்தைப்பெற்று, என்றென்றைக்குமுள்ள சதாகாலங்களிலும் ராஜ்யத்தைச் சுதந்தரித்துக்கொள்வார்கள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ன்னதமானவருடைய பரிசுத்தவான்கள் ராஜரிகத்தைப்பெற்று, என்றென்றைக்குமுள்ள சதாகாலங்களிலும் ராஜ்யத்தைச் சுதந்தரித்துக்கொள்வார்கள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மற்றவைகளையெல்லாம் பார்க்கிலும் வேற்றுருவும் கெடியுமுள்ளதுமாய், இருப்புப் பற்களும், வெண்கல நகங்களுமுடையதாய் நொறுக்கிப் பட்சித்து, மீதியானதைத் தன் கால்களால் மிதித்துப்போட்டதுமாயிருந்த நாலாம் மிருகத்தைக் குறித்த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மற்றவைகளையெல்லாம் பார்க்கிலும் வேற்றுருவும் கெடியுமுள்ளதுமாய், இருப்புப் பற்களும், வெண்கல நகங்களுமுடையதாய் நொறுக்கிப் பட்சித்து, மீதியானதைத் தன் கால்களால் மிதித்துப்போட்டதுமாயிருந்த நாலாம் மிருகத்தைக் குறித்த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மற்றவைகளையெல்லாம் பார்க்கிலும் வேற்றுருவும் கெடியுமுள்ளதுமாய், இருப்புப் பற்களும், வெண்கல நகங்களுமுடையதாய் நொறுக்கிப் பட்சித்து, மீதியானதைத் தன் கால்களால் மிதித்துப்போட்டதுமாயிருந்த நாலாம் மிருகத்தைக் குறித்த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தலைமேலுள்ள பத்துக்கொம்புகளைக்குறித்தும் தனக்கு முன்பாக மூன்று கொம்புகள் விழுந்துபோக எழும்பினதுமாய், கண்களையும் பெருமையானவைகளைப் பேசும் வாயையுமுடையதுமாய், மற்றவைகளைப்பார்க்கிலும் பருமனாகத் தோன்றினதுமாயிருந்த அந்த வேறே கொம்பைக்குறித்தும், அவற்றின் பொருளை அறிய மனதாயிருந்த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தலைமேலுள்ள பத்துக்கொம்புகளைக்குறித்தும் தனக்கு முன்பாக மூன்று கொம்புகள் விழுந்துபோக எழும்பினதுமாய், கண்களையும் பெருமையானவைகளைப் பேசும் வாயையுமுடையதுமாய், மற்றவைகளைப்பார்க்கிலும் பருமனாகத் தோன்றினதுமாயிருந்த அந்த வேறே கொம்பைக்குறித்தும், அவற்றின் பொருளை அறிய மனதாயிருந்த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தலைமேலுள்ள பத்துக்கொம்புகளைக்குறித்தும் தனக்கு முன்பாக மூன்று கொம்புகள் விழுந்துபோக எழும்பினதுமாய், கண்களையும் பெருமையானவைகளைப் பேசும் வாயையுமுடையதுமாய், மற்றவைகளைப்பார்க்கிலும் பருமனாகத் தோன்றினதுமாயிருந்த அந்த வேறே கொம்பைக்குறித்தும், அவற்றின் பொருளை அறிய மனதாயிருந்த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ண்ட ஆயுசுள்ளவர் வருமட்டாகவும், நியாயவிசாரிப்பு உன்னதமானவருடைய பரிசுத்தவன்களுக்குக் கொடுக்கப்பட்டு, பரிசுத்தவான்கள் ராஜ்யத்தைச் சுதந்தரித்துக்கொள்ளும் காலம் வருமட்டாக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ியேல் சொன்னது: இராத்திரிகாலத்தில் எனக்கு உண்டான தரிசனத்திலே நான் கண்டது என்னவென்றால்: இதோ, வானத்தின் நாலு காற்றுகளும் பெரிய சமுத்திரத்தின்மேல் அடித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ண்ட ஆயுசுள்ளவர் வருமட்டாகவும், நியாயவிசாரிப்பு உன்னதமானவருடைய பரிசுத்தவன்களுக்குக் கொடுக்கப்பட்டு, பரிசுத்தவான்கள் ராஜ்யத்தைச் சுதந்தரித்துக்கொள்ளும் காலம் வருமட்டாகவ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க் கொம்பு பரிசுத்தவான்களோடே யுத்தம்பண்ணி அவர்களை மேற்கொண்டது என்று கண்ட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சொன்னது: நாலாம் மிருகம் பூமியிலே உண்டாகும் நாலாம் ராஜ்யமாம்; அது எல்லா ராஜ்யங்களைப்பார்க்கிலும் வேறாயிருந்து, பூமியை எல்லாம் பட்சித்து, அதை மிதித்து, அதை நொறுக்கிப்போ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சொன்னது: நாலாம் மிருகம் பூமியிலே உண்டாகும் நாலாம் ராஜ்யமாம்; அது எல்லா ராஜ்யங்களைப்பார்க்கிலும் வேறாயிருந்து, பூமியை எல்லாம் பட்சித்து, அதை மிதித்து, அதை நொறுக்கிப்போ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ப் பத்துக்கொம்புகள் என்னவென்றால், அந்த ராஜ்யத்திலே எழும்பும் பத்து ராஜாக்களாம்; அவர்களுக்குப்பின்பு வேறொருவன் எழும்புவான்; அவன் முந்தினவர்களைப்பார்க்கிலும் வேறாயிருந்து, மூன்று ராஜாக்களைத் தாழ்த்திப்போட்ட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ப் பத்துக்கொம்புகள் என்னவென்றால், அந்த ராஜ்யத்திலே எழும்பும் பத்து ராஜாக்களாம்; அவர்களுக்குப்பின்பு வேறொருவன் எழும்புவான்; அவன் முந்தினவர்களைப்பார்க்கிலும் வேறாயிருந்து, மூன்று ராஜாக்களைத் தாழ்த்திப்போட்ட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ப் பத்துக்கொம்புகள் என்னவென்றால், அந்த ராஜ்யத்திலே எழும்பும் பத்து ராஜாக்களாம்; அவர்களுக்குப்பின்பு வேறொருவன் எழும்புவான்; அவன் முந்தினவர்களைப்பார்க்கிலும் வேறாயிருந்து, மூன்று ராஜாக்களைத் தாழ்த்திப்போட்ட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ுக்கு விரோதமாக வார்த்தைகளைப் பேசி, உன்னதமானவருடைய பரிசுத்தவான்களை ஒடுக்கி, காலங்களையும் பிரமாணங்களையும் மாற்ற நினைப்பான்; அவர்கள் ஒருகாலமும், காலங்களும், அரைக்காலமும் செல்லுமட்டும் அவன் கையில் ஒப்புக்கொடுக்கப்படுவ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ுக்கு விரோதமாக வார்த்தைகளைப் பேசி, உன்னதமானவருடைய பரிசுத்தவான்களை ஒடுக்கி, காலங்களையும் பிரமாணங்களையும் மாற்ற நினைப்பான்; அவர்கள் ஒருகாலமும், காலங்களும், அரைக்காலமும் செல்லுமட்டும் அவன் கையில் ஒப்புக்கொடுக்கப்படுவ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ுக்கு விரோதமாக வார்த்தைகளைப் பேசி, உன்னதமானவருடைய பரிசுத்தவான்களை ஒடுக்கி, காலங்களையும் பிரமாணங்களையும் மாற்ற நினைப்பான்; அவர்கள் ஒருகாலமும், காலங்களும், அரைக்காலமும் செல்லுமட்டும் அவன் கையில் ஒப்புக்கொடுக்கப்பட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வெவ்வேறு ரூபமுள்ள நாலு பெரிய மிருகங்கள் சமுத்திரத்திலிருந்து எழும்பின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நியாயசங்கம் உட்காரும்; அப்பொழுது முடிவுபரியந்தம் அவனைச் சங்கரிக்கும்படியாகவும் அழிக்கும்படியாகவும் அவனுடைய ஆளுகையை நீக்கிப்போடுவ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நியாயசங்கம் உட்காரும்; அப்பொழுது முடிவுபரியந்தம் அவனைச் சங்கரிக்கும்படியாகவும் அழிக்கும்படியாகவும் அவனுடைய ஆளுகையை நீக்கிப்போடுவ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னத்தின் கீழெங்குமுள்ள ராஜ்யங்களின் ராஜரிகமும் ஆளுகையும் மகத்துவமும் உன்னதமானவருடைய பரிசுத்தவான்களாகிய ஜனங்களுக்கு கொடுக்கப்படும்; அவருடைய ராஜ்யம் நித்திய ராஜ்யம்; சகல கர்த்தத்துவங்களும் அவரைச் சேவித்து அவருக்குக் கீழ்ப்பட்டிருக்கும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னத்தின் கீழெங்குமுள்ள ராஜ்யங்களின் ராஜரிகமும் ஆளுகையும் மகத்துவமும் உன்னதமானவருடைய பரிசுத்தவான்களாகிய ஜனங்களுக்கு கொடுக்கப்படும்; அவருடைய ராஜ்யம் நித்திய ராஜ்யம்; சகல கர்த்தத்துவங்களும் அவரைச் சேவித்து அவருக்குக் கீழ்ப்பட்டிருக்கும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னத்தின் கீழெங்குமுள்ள ராஜ்யங்களின் ராஜரிகமும் ஆளுகையும் மகத்துவமும் உன்னதமானவருடைய பரிசுத்தவான்களாகிய ஜனங்களுக்கு கொடுக்கப்படும்; அவருடைய ராஜ்யம் நித்திய ராஜ்யம்; சகல கர்த்தத்துவங்களும் அவரைச் சேவித்து அவருக்குக் கீழ்ப்பட்டிருக்க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ந்தினது சிங்கத்தைப்போல இருந்தது; அதற்குக் கழுகின் செட்டைகள் உண்டாயிருந்தது; நான் பார்த்துக்கொண்டிருக்கையில், அதின் இறகுகள் பிடுங்கப்பட்டது; அது தரையிலிருந்து எடுக்கப்பட்டு, மனுஷனைப்போல இரண்டு காலின்மேல் நிமிர்ந்து நிற்கும்படி செய்யப்பட்டது; மனுஷ இருதயம் அதற்குக் கொடுக்க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ந்தினது சிங்கத்தைப்போல இருந்தது; அதற்குக் கழுகின் செட்டைகள் உண்டாயிருந்தது; நான் பார்த்துக்கொண்டிருக்கையில், அதின் இறகுகள் பிடுங்கப்பட்டது; அது தரையிலிருந்து எடுக்கப்பட்டு, மனுஷனைப்போல இரண்டு காலின்மேல் நிமிர்ந்து நிற்கும்படி செய்யப்பட்டது; மனுஷ இருதயம் அதற்குக் கொடுக்கப்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ந்தினது சிங்கத்தைப்போல இருந்தது; அதற்குக் கழுகின் செட்டைகள் உண்டாயிருந்தது; நான் பார்த்துக்கொண்டிருக்கையில், அதின் இறகுகள் பிடுங்கப்பட்டது; அது தரையிலிருந்து எடுக்கப்பட்டு, மனுஷனைப்போல இரண்டு காலின்மேல் நிமிர்ந்து நிற்கும்படி செய்யப்பட்டது; மனுஷ இருதயம் அதற்குக் கொடுக்கப்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ഇങ്ങനെയാകുന്നു കാര്യത്തിന്റെ സമാപ്തി; ദാനീയേൽ എന്ന ഞാനോ എന്റെ വിചാരങ്ങളാൽ അത്യന്തം പരവശ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മുഖഭാവവും മാറി; എങ്കിലും ഞാൻ ആ കാര്യം എന്റെ ഹൃദയത്തിൽ സംഗ്രഹിച്ചുവെ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രണ്ടാമതു കരടിയോടു സദൃശമായ മറ്റൊരു മൃഗത്തെ കണ്ടു; അതു ഒരു പാർശ്വം ഉയർത്തിയും വായിൽ പല്ല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യിൽ മൂന്നു വാരിയെല്ലു കടിച്ചുപിടിച്ചുംകൊണ്ടു നിന്നു; അവർ അതിനോടു: എഴുന്നേറ്റു മാംസം ധാരാ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ന്നു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പിന്നെ പുള്ളിപ്പുലിക്കു സദൃശമായ മറ്റൊന്നിനെ കണ്ടു, അതിന്റെ മുതുകത്തു പക്ഷിയുടെ നാല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ുറകുണ്ടായിരുന്നു; മൃഗത്തിന്നു നാലു തലയും ഉണ്ടായിരുന്നു; അതിന്നു ആധിപത്യം ലഭ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രാത്രിദർശനത്തിൽ ഞാൻ പിന്നെയും ഘോരവും ഭയങ്കരവും അതിബലവും ഉള്ള നാലാമതൊരു മൃഗത്തെ കണ്ടു;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ലിയ ഇരിമ്പുപല്ലു ഉണ്ടായിരുന്നു; അതു തിന്നുകയും തകർക്കുകയും ചെയ്തിട്ടു ശേഷമുള്ളതിനെ കാൽ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വിട്ടിക്കളഞ്ഞു; മുമ്പെ കണ്ട സകല മൃഗങ്ങളിലുംവെച്ചു ഇതു വ്യത്യാസമുള്ളതായിരുന്നു; അതിന്നു പത്തു കൊമ്പ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ബാബേൽരാജാവായ ബേൽശസ്സരിന്റെ ഒന്നാം ആണ്ടിൽ ദാനീയേൽ ഒരു സ്വപ്നം കണ്ടു, അവന്നു കിടക്കയിൽവെ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ഞാൻ ആ കൊമ്പുകളെ നോക്കിക്കൊണ്ടിരിക്കുമ്പോൾ, അവയുടെ ഇടയിൽ മറ്റൊരു ചെറിയ കൊമ്പു മുളെച്ചുവ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ാൽ മുമ്പിലത്തെ കൊമ്പുകളിൽ മൂന്നു വേരോടെ പറിഞ്ഞുപോയി; ഈ കൊമ്പിൽ മനുഷ്യന്റെ കണ്ണുപോലെ കണ്ണ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മ്പു പറയുന്ന വായും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ഞാൻ നോക്കിക്കൊണ്ടിരിക്കെ അവർ ന്യായാസനങ്ങളെ വെച്ചു. വയോധികനായ ഒരുത്തൻ ഇരുന്നു. അവന്റെ വസ്ത്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ിമംപോലെ വെളുത്തതും അവന്റെ തലമുടി നിർമ്മലമായ ആട്ടുരോമംപോലെയും അവന്റെ സിംഹാസനം അഗ്നിജ്വാല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രഥചക്രങ്ങൾ കത്തുന്ന തീയും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ഒരു അഗ്നിനദി അവന്റെ മുമ്പിൽനിന്നു പുറപ്പെട്ടു ഒഴുകി; ആയിരമായിരം പേർ അവന്നു ശുശ്രൂഷചെയ്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തിനായിരം പതിനായിരം പേർ അവന്റെ മുമ്പാകെ നിന്നു; ന്യായവിസ്താരസഭ ഇരുന്നു; പുസ്തകങ്ങൾ തുറ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കൊമ്പു സംസാരിച്ച വലിലയ വാക്കുകളുടെ ശബ്ദംനിമിത്തം ഞാൻ അന്നേരം നോക്കി; അവർ മൃഗത്തെ കൊല്ലു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ർശനങ്ങൾ ഉണ്ടായി; അവൻ സ്വപ്നം എഴുതി കാര്യത്തിന്റെ സാരം വിവ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്റെ ഉടലിനെ നശിപ്പിച്ചു തീയിൽ ഇട്ടു ചുട്ടുകളകയും ചെയ്യുവോളം ഞാൻ നോക്കിക്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ശേഷം മൃഗങ്ങളോ--അവയുടെ ആധിപത്യത്തിന്നു നീക്കം ഭവിച്ചു; എന്നിട്ടും അവയുടെ ആയുസ്സു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യത്തേക്കും കാലത്തേക്കും നീണ്ടു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രാത്രിദർശനങ്ങളിൽ മനുഷ്യപുത്രനോടു സദൃശനായ ഒരുത്തൻ ആകാശമേഘങ്ങളോടെ വരുന്നതു കണ്ടു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യോധികന്റെ അടുക്കൽ ചെന്നു; അവർ അവനെ അവന്റെ മുമ്പിൽ അടുത്തുവരുമാറ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സകലവംശങ്ങളും ജാതികളും ഭാഷക്കാരും അവനെ സേവിക്കേണ്ടതിന്നു അവന്നു ആധിപത്യവും മഹത്വവും രാജത്വ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ഭിച്ചു; അവന്റെ ആധിപത്യം നീങ്ങിപ്പോകാത്ത നിത്യാധിപത്യവും അവന്റെ രാജത്വം നശിച്ചുപോകാത്തത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ദാനീയേൽ എന്ന ഞാനോ എന്റെ ഉള്ളിൽ എന്റെ മനസ്സു വ്യസനിച്ചു: എനിക്കു ഉണ്ടായ ദർശനങ്ങളാൽ ഞാൻ പരവശന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ഞാൻ അരികെ നില്ക്കുന്നവരിൽ ഒരുത്തന്റെ അടുക്കൽ ചെന്നു അവനോടു ഈ എല്ലാറ്റിന്റെയും സാരം ചോദ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കാര്യങ്ങളുടെ അർത്ഥം പറഞ്ഞുത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ദാനീയേൽ വിവരച്ചുപറഞ്ഞതെന്തെന്നാൽ: ഞാൻ രാത്രിയിൽ എന്റെ ദർശനത്തിൽ കണ്ടതു: ആകാശത്തിലെ നാലു കാറ്റ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 നാലു മഹാമൃഗങ്ങൾ ഭൂമിയിൽ ഉണ്ടാകുവാനിരിക്കുന്ന നാലു രാജാക്കന്മാര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എന്നാൽ അത്യുന്നതനായവന്റെ വിശുദ്ധന്മാർ രാജത്വം പ്രാപിച്ചു എന്നേക്കും സദാകാലത്തേക്കും രാജത്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ഭവ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എന്നാൽ മറ്റെ സകലമൃഗങ്ങളിലും വെച്ചു വ്യത്യാസമുള്ളതും ഇരിമ്പുപല്ലും താമ്രനഖങ്ങളും ഉള്ളത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ഭയങ്കരമായതും തിന്നുകയും തകർക്കയും ശേഷിച്ചതിനെ കാൽകൊണ്ടു ചവിട്ടിക്കളകയും ചെയ്തതുമായ നാലാമ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ൃഗത്തെക്കുറിച്ച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തിന്റെ തലയിലുള്ള പത്തു കൊമ്പുകളെക്കുറിച്ചു മുളെച്ചുവന്നതും മൂന്നു കൊമ്പു വീഴിച്ചതും കണ്ണ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മ്പു പറയുന്ന വായും ഉള്ളതും കൂട്ടുകൊമ്പുകളെക്കാൾ കാഴ്ചെക്കു വണ്ണമേറിയതുമായ മറ്റെ കൊമ്പിനെക്കുറിച്ച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ള്ള വിവരം അറിവാൻ ഞാൻ ഇച്ഛ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വയോധികനായവൻ വന്നു അത്യുന്നതനായവന്റെ വിശുദ്ധന്മാർക്കു ന്യായാധിപത്യം നല്കുകയും വിശുദ്ധന്മാ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സമുദ്രത്തിന്റെ നേരെ അടിക്കുന്നതു ഞാൻ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ത്വം കൈവശമാക്കുന്ന കാലം വരികയും ചെയ്യുവോ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ആ കൊമ്പു വിശുദ്ധന്മാരോടു യുദ്ധം ചെയ്തു അവരെ ജയിക്കുന്നതു ഞാൻ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വൻ പറഞ്ഞതോ: നാലാമത്തെ മൃഗം ഭൂമിയിൽ നാലാമതായി ഉത്ഭവിപ്പാനുള്ള രാജ്യം തന്നേ;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രാജ്യങ്ങളിലുംവെച്ചു വ്യത്യാസമുള്ളതായി സർവ്വഭൂമിയെയും തിന്നു ചവിട്ടിത്തകർത്ത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ഈ രാജ്യത്തുനിന്നുള്ള പത്തു കൊമ്പുകളോ എഴുന്നേല്പാനിരിക്കുന്ന പത്തു രാജാക്കന്മാരാകുന്നു;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േഷം മറ്റൊരുത്തൻ എഴുന്നേല്ക്കും; അവൻ മുമ്പിലത്തവരോടു വ്യത്യാസമുള്ളവനായി മൂന്നു രാജാക്കന്മാ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ഴ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വൻ അത്യുന്നതനായവന്നു വിരോധമായി വമ്പു പറകയും അത്യുന്നതനായവന്റെ വിശുദ്ധന്മാരെ ഒടുക്കിക്കള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യങ്ങളെയും നിയമങ്ങളെയും മാറ്റുവാൻ ശ്രമിക്കയും ചെയ്യും; കാലവും കാലങ്ങളും കാലാംശവും അവർ അവന്റെ കയ്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ഏല്പിക്കപ്പെട്ട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പ്പോൾ തമ്മിൽ ഭേദിച്ചിരിക്കുന്ന നാലു മഹാമൃഗങ്ങൾ സമുദ്രത്തിൽനിന്നു കരേറി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എന്നാൽ ന്യായവിസ്താരസഭ ഇരുന്നുകൊണ്ടു അവന്റെ ആധിപത്യം എടുത്തുകളഞ്ഞു അന്തംവരെ നശിപ്പ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ട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പിന്നെ രാജത്വവും ആധിപത്യവും ആകാശത്തിൻ കീഴെല്ലാടവുമുള്ള രാജ്യങ്ങളുടെ മഹത്വവും അത്യുന്ന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ന്മാരായ ജനത്തിന്നു ലഭിക്കും; അവന്റെ രാജത്വം നിത്യരാജത്വം ആകുന്നു; സകല ആധിപത്യങ്ങളും അവ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േവിച്ചനുസ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ഒന്നാമത്തേതു സിംഹത്തോടു സദൃശവും കഴുകിൻ ചിറകുള്ളതുമായിരുന്നു; ഞാൻ നോക്കിക്കൊണ്ടിരിക്കെ അ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ിറകു പറിഞ്ഞുപോയി; അതിനെ നിലത്തുനിന്നു പൊക്കി, മനുഷ്യനെപ്പോലെ നിവർത്തുനിർത്തി,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നുഷഹൃദയവും കൊട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2026-06-03T07:08:42Z</dcterms:created>
  <dcterms:modified xsi:type="dcterms:W3CDTF">2026-06-03T07:08:42Z</dcterms:modified>
  <dc:title>தானியேல்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