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Concerning the divisions of the porters: Of the Korhites was Meshelemiah the son of Kore, of the sons of Asap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Concerning the divisions of the porters: Of the Korhites was Meshelemiah the son of Kore, of the sons of Asap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ons of Meshelemiah were, Zechariah the firstborn, Jediael the second, Zebadiah the third, Jathniel the four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Elam the fifth, Jehohanan the sixth, Elioenai the seven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Elam the fifth, Jehohanan the sixth, Elioenai the seven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Moreover the sons of Obededom were, Shemaiah the firstborn, Jehozabad the second, Joah the third, and Sacar the fourth, and Nethaneel the fif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mmiel the sixth, Issachar the seventh, Peulthai the eighth: for God blessed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mmiel the sixth, Issachar the seventh, Peulthai the eighth: for God blessed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so unto Shemaiah his son were sons born, that ruled throughout the house of their father: for they were mighty men of valou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so unto Shemaiah his son were sons born, that ruled throughout the house of their father: for they were mighty men of valou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sons of Shemaiah; Othni, and Rephael, and Obed, Elzabad, whose brethren were strong men, Elihu, and Semachi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sons of Shemaiah; Othni, and Rephael, and Obed, Elzabad, whose brethren were strong men, Elihu, and Semachi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these of the sons of Obededom: they and their sons and their brethren, able men for strength for the service, were threescore and two of Obededo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these of the sons of Obededom: they and their sons and their brethren, able men for strength for the service, were threescore and two of Obededo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eshelemiah had sons and brethren, strong men, eighte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so Hosah, of the children of Merari, had sons; Simri the chief, (for though he was not the firstborn, yet his father made him the chie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so Hosah, of the children of Merari, had sons; Simri the chief, (for though he was not the firstborn, yet his father made him the chie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ilkiah the second, Tebaliah the third, Zechariah the fourth: all the sons and brethren of Hosah were thirte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ilkiah the second, Tebaliah the third, Zechariah the fourth: all the sons and brethren of Hosah were thirte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mong these were the divisions of the porters, even among the chief men, having wards one against another, to minister in the house of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mong these were the divisions of the porters, even among the chief men, having wards one against another, to minister in the hous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cast lots, as well the small as the great, according to the house of their fathers, for every ga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cast lots, as well the small as the great, according to the house of their fathers, for every ga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t eastward fell to Shelemiah. Then for Zechariah his son, a wise counsellor, they cast lots; and his lot came out northwa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t eastward fell to Shelemiah. Then for Zechariah his son, a wise counsellor, they cast lots; and his lot came out northwa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o Obededom southward; and to his sons the house of Asupp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Shuppim and Hosah the lot came forth westward, with the gate Shallecheth, by the causeway of the going up, ward against wa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Shuppim and Hosah the lot came forth westward, with the gate Shallecheth, by the causeway of the going up, ward against wa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astward were six Levites, northward four a day, southward four a day, and toward Asuppim two and tw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astward were six Levites, northward four a day, southward four a day, and toward Asuppim two and tw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t Parbar westward, four at the causeway, and two at Parb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t Parbar westward, four at the causeway, and two at Parb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are the divisions of the porters among the sons of Kore, and among the sons of Merari.]]></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are the divisions of the porters among the sons of Kore, and among the sons of Merari.]]></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f the Levites, Ahijah was over the treasures of the house of God, and over the treasures of the dedicated thing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f the Levites, Ahijah was over the treasures of the house of God, and over the treasures of the dedicated thing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s concerning the sons of Laadan; the sons of the Gershonite Laadan, chief fathers, even of Laadan the Gershonite, were Jehieli.]]></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s concerning the sons of Laadan; the sons of the Gershonite Laadan, chief fathers, even of Laadan the Gershonite, were Jehieli.]]></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sons of Jehieli; Zetham, and Joel his brother, which were over the treasures of the house of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sons of Jehieli; Zetham, and Joel his brother, which were over the treasures of the house of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f the Amramites, and the Izharites, the Hebronites, and the Uzzieli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f the Amramites, and the Izharites, the Hebronites, and the Uzzieli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buel the son of Gershom, the son of Moses, was ruler of the treasur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is brethren by Eliezer; Rehabiah his son, and Jeshaiah his son, and Joram his son, and Zichri his son, and Shelomith his s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is brethren by Eliezer; Rehabiah his son, and Jeshaiah his son, and Joram his son, and Zichri his son, and Shelomith his s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ich Shelomith and his brethren were over all the treasures of the dedicated things, which David the king, and the chief fathers, the captains over thousands and hundreds, and the captains of the host, had dedicat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ich Shelomith and his brethren were over all the treasures of the dedicated things, which David the king, and the chief fathers, the captains over thousands and hundreds, and the captains of the host, had dedicat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Out of the spoils won in battles did they dedicate to maintain the house of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Out of the spoils won in battles did they dedicate to maintain the house of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that Samuel the seer, and Saul the son of Kish, and Abner the son of Ner, and Joab the son of Zeruiah, had dedicated; and whosoever had dedicated any thing, it was under the hand of Shelomith, and of his brethr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that Samuel the seer, and Saul the son of Kish, and Abner the son of Ner, and Joab the son of Zeruiah, had dedicated; and whosoever had dedicated any thing, it was under the hand of Shelomith, and of his brethr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that Samuel the seer, and Saul the son of Kish, and Abner the son of Ner, and Joab the son of Zeruiah, had dedicated; and whosoever had dedicated any thing, it was under the hand of Shelomith, and of his brethr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f the Izharites, Chenaniah and his sons were for the outward business over Israel, for officers and judg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f the Izharites, Chenaniah and his sons were for the outward business over Israel, for officers and judg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Hebronites, Hashabiah and his brethren, men of valour, a thousand and seven hundred, were officers among them of Israel on this side Jordan westward in all the business of the LORD, and in the service of the k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Hebronites, Hashabiah and his brethren, men of valour, a thousand and seven hundred, were officers among them of Israel on this side Jordan westward in all the business of the LORD, and in the service of the k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mong the Hebronites was Jerijah the chief, even among the Hebronites, according to the generations of his fathers. In the fortieth year of the reign of David they were sought for, and there were found among them mighty men of valour at Jazer of Gile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mong the Hebronites was Jerijah the chief, even among the Hebronites, according to the generations of his fathers. In the fortieth year of the reign of David they were sought for, and there were found among them mighty men of valour at Jazer of Gile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mong the Hebronites was Jerijah the chief, even among the Hebronites, according to the generations of his fathers. In the fortieth year of the reign of David they were sought for, and there were found among them mighty men of valour at Jazer of Gile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is brethren, men of valour, were two thousand and seven hundred chief fathers, whom king David made rulers over the Reubenites, the Gadites, and the half tribe of Manasseh, for every matter pertaining to God, and affairs of the k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is brethren, men of valour, were two thousand and seven hundred chief fathers, whom king David made rulers over the Reubenites, the Gadites, and the half tribe of Manasseh, for every matter pertaining to God, and affairs of the k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is brethren, men of valour, were two thousand and seven hundred chief fathers, whom king David made rulers over the Reubenites, the Gadites, and the half tribe of Manasseh, for every matter pertaining to God, and affairs of the k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81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வாசல்காக்கிறவர்களின் வகுப்புகளாவன: கோராகியர் சந்ததியான ஆசாபின் புத்திரரிலே கோரே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ஷெலேமியா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ஷெலேமியாவின் குமாரர், மூத்தவனாகிய சகரி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தியாயேல், செபதியா, யதனியேல், ஏலாம், யோகனான், எலியோனாய் என்னும் இரண்டாம் மூன்றாம் நான்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ம் ஆறாம் ஏழாம்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ஒபேத் ஏதோமின் குமாரர், மூத்தவனாகிய செமா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சபாத், யோவாக், சாக்கார், நெனெயேல், அம்மியேல், இசக்கார், பெயுள்தாயி என்னும் இரண்டாம் மூ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ம் ஐந்தாம் ஆறாம் ஏழாம் எட்டாம் குமாரருமே, தேவன் அவனை ஆசீர்வதித்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குமாரனாகிய செமாயாவுக்கும் குமாரர் பிறந்து, அவர்கள் பராக்கிரமசாலிகளாயிருந்து, தங்கள்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ரை ஆ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மாயாவுக்கு இருந்த குமாரர் ஒத்னியும், பலசாலிகளாகிய ரெப்பாயேல், ஓபேத், எல்சாபாத என்னு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ம், எலிகூவும் செமகி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ஓபேத்ஏதோமின் புத்திரரும் அவர்கள் குமாரரும் அவர்கள் சகோதரருமாகிய ஊழியத்திற்குப்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ன அவர்களெல்லாரும் அறு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ஷெலேமியாவின் குமாரரும் சகோதரருமான பராக்கிரமசாலிகள் பதினெட்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ராரியின் புத்திரரில் ஓசா என்பவனுடைய குமாரர்கள்: சிம்ரி என்னும் தலைமையானவ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வனாயிராவிட்டாலும் இவன் தகப்பன் இவனைத் தலைவனா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ல்க்கியா, தெபலியா, சகரியா என்னும் இரண்டாம், மூன்றாம் நான்காம் குமாரரானவர்கள்; ஓசா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ம் எல்லாம் பதின்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வல்காரரான தலைவரின் கீழ்த் தங்கள் சகோதரருக்கு ஒத்த முறையாய், கர்த்தருடைய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கிறவர்களாய்ச் சேவிக்க இவர்கள் வகு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ங்கள் பிதாக்களின் குடும்பத்தாராகிய சிறியவர்களும் பெரியவர்களுமாய் இன்ன வாசலுக்கு இன்னா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ப்போ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ழ்ப்புறத்திற்குச் செலேமியாவுக்குச் சீட்டு விழுந்தது; விவேகமுள்ள யோசனைக்காரனாகிய சகரி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னுக்குச் சீட்டுப் போட்டபோது, அவன் சீட்டு வடபுறத்திற்கென்று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ஓபேத்ஏதேமுக்குத் தென்புறத்திற்கும், அவன் குமாரருக்கு அசுப்பீம் வீட்டி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ப்பீமுக்கும், ஓசாவுக்கும் மண்போட்டு உயர்த்தப்பட்ட வழியும் காவலுக்கு எதிர்காவலும்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றமான வாசலுக்கும் சீட்டு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ழக்கே லேவியரான ஆறுபேரும், வடக்கே பகலிலே நாலுபேரும், தெற்கே பகலிலே நாலுபேரும், அசு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யில் இரண்டிரண்டு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ளிப்புறமான வாசல் அண்டையில் மேற்கே இருக்கிற உயர்ந்த வழிக்கு நாலுபேரும், வெளிப்புறமான வ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பேரும் வை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கின் புத்திரருக்குள்ளும், மெராரியின் புத்திரருக்குள்ளும், வாசல்காக்கிறவர்களின் வகுப்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ற லேவியரில் அகியா என்பவன் தேவனுடைய ஆலயத்துப் பொக்கிஷங்களையும், பிரதிஷ்டையா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ன் பொக்கிஷங்களையும் விசாரிக்கிற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லாதானின் குமாரர் யாரென்றால் கெர்சோனியனான அவனுடைய குமாரரில் தலைமையான பிதாக்களா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யே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கியேலியின் குமாரராகிய சேத்தாமும், அவன் சகோதரனாகிய யோவேலுமே; இவர்கள் கர்த்தருடைய ஆல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ஷங்களை விசாரிக்கிறவர்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ம்ராமியரிலும், இத்சேயாரியரிலும், எப்ரோனியரிலும், ஊசியேரியரிலும், சிலர்,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றவர்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சேயின் குமாரனாகிய கெர்சோமின் சந்ததியான செபுவேல் பொக்கிஷப்பிரதானி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ஏலியேசர் மூலமாய் அவனுக்கு இருந்த சகோதரரானவர்கள், இவன் குமாரன் ரெகபியாவும், இ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ஷாயாவும், இவன் குமாரன் யோராமும், இவன் குமாரன் சிக்கிரியும், இவன் குமாரன் செலோ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ராஜாவாகிய தாவீதும், ஆயிரம்பேருக்கு அதிபதிகளும், நூறுபேருக்கு அதிகமான பிதாக்களின் தலை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ம் யுத்தத்தில் அகப்பட்ட கொள்ளைகளில்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த்தருடைய ஆலயத்தைப் பரிபாலிக்கும்படிக்குப் பரிசுத்தம் என்று நேர்ந்துகொண்ட பொருள்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ஷங்களையெல்லாம் அந்தச் செலோமித்தும் அவனுடைய சகோதரரும் வி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ஞானதிருஷ்டிக்காரனாகிய சாமுவேலும், நேரின் குமாரனாகிய அப்னேரும், செருயாவின் குமாரராகிய யோவா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வர் பரிசுத்தம் என்று நேர்ந்துகொண்ட அனைத்தும் செலோமித்தின் கையின்கீழும் அவன் சகோதரர் கையின்கீ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த்சேயாரியரில் கெனானியாவும் அவன் குமாரரும் தேசகாரியங்களைப் பார்க்கும்படி வை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விசாரிப்புக்காரரும் மணியகாரரு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ப்ரோனியரில் அசபியாவும் அவன் சகோதரருமாகிய ஆயிரத்து எழுநூறுபராக்கிரமசாலிகள் யோர்தானுக்கு இ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 இருக்கிற இஸ்ரவேலின் கர்த்தருடைய எல்லா ஊழியத்திற்கும் ராஜாவின் வேலைக்கும், கீழ்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ப்ரோனியரில் எரியாவும் இருந்தான்; அவன் தன் பிதாக்களின் வம்சங்களான எப்ரோனியரில் தலைமையா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அரசாண்ட நாற்பதாம் வருஷத்திலே அவர்கள் தேடப்பட்டபோது அவர்களுக்குள்ளே கீலேயாத்தேசத்து ஏசே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 வீரர் கா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லசாலிகளாகிய அவர்களுடைய சகோதரர் இரண்டாயிரத்து எழுநூறு பிரதான தலைவராயிருந்தார்கள்;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ராஜா தேவனுக்கடுத்த சகல காரியத்திற்காகவும், ராஜாவின் காரியத்கிற்காகவும், ரூபனியர்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யர்மேலும், மனாசேயின் பாதிக்கோத்திரத்தின்மேலும்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6]]></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2026-10-21T05:50:30Z</dcterms:created>
  <dcterms:modified xsi:type="dcterms:W3CDTF">2026-10-21T05:50:30Z</dcterms:modified>
  <dc:title>1 நாளாகமம் : 26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