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உன் தேவனாகிய கர்த்தரிடத்தில் அன்புகூர்ந்து, அவருடைய பிரமாணங்களையும், அவருடைய கட்டளைகளையும், அவருடைய நியாயங்களையும், அவருடைய கற்பனைகளையும் எப்பொழுதும் கைக்கொள்வாயாக.]]></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உன் தேவனாகிய கர்த்தரிடத்தில் அன்புகூர்ந்து, அவருடைய பிரமாணங்களையும், அவருடைய கட்டளைகளையும், அவருடைய நியாயங்களையும், அவருடைய கற்பனைகளையும் எப்பொழுதும் கைக்கொள்வாயாக.]]></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 எகிப்தின் நடுவிலே எகிப்தின் ராஜாவாகிய பார்வோனுக்கும், அவன் தேசம் அனைத்திற்கும் செய்த அவருடைய அடையாளங்களையும், அவருடைய கிரியைகளையு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 எகிப்தின் நடுவிலே எகிப்தின் ராஜாவாகிய பார்வோனுக்கும், அவன் தேசம் அனைத்திற்கும் செய்த அவருடைய அடையாளங்களையும், அவருடைய கிரியைகளையு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இவ்விடத்திற்கு வருமளவும் அவர் உங்களுக்கு வனாந்தரத்தில் செய்ததையு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இவ்விடத்திற்கு வருமளவும் அவர் உங்களுக்கு வனாந்தரத்தில் செய்ததையு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செய்த மகத்துவமான கிரியைகளையெல்லாம் உங்கள் கண்கள் அல்லவோ கண்ட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செய்த மகத்துவமான கிரியைகளையெல்லாம் உங்கள் கண்கள் அல்லவோ கண்ட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தந்தரிக்கப்போகிற தேசமோ, மலைகளும் பள்ளத்தாக்குகளுமுள்ள தேசம்; அது வானத்தின் மழைத் தண்ணீரைக் குடிக்கும் தேச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து உன் தேவனாகிய கர்த்தர் விசாரிக்கிற தேசம், வருஷத்தின் துவக்கமுதல் வருஷத்தின் முடிவுமட்டும் எப்பொழுதும் உன் தேவனாகிய கர்த்தரின் கண்கள் அதின்மேல் வைக்கப்பட்டிருக்கு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து உன் தேவனாகிய கர்த்தர் விசாரிக்கிற தேசம், வருஷத்தின் துவக்கமுதல் வருஷத்தின் முடிவுமட்டும் எப்பொழுதும் உன் தேவனாகிய கர்த்தரின் கண்கள் அதின்மேல் வைக்கப்பட்டிருக்கு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நீங்கள் உங்கள் தேவனாகிய கர்த்தரிடத்தில் அன்புகூர்ந்து, அவர் வழிகளிலெல்லாம் நடந்து, அவரைப் பற்றிக் கொண்டிருக்கும்படி, நான் உங்களுக்குச் செய்யக் கற்பிக்கிற இந்தக் கற்பனைகளையெல்லாம் ஜாக்கிரதையாய்க் கைக்கொள்வீர்களானா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நீங்கள் உங்கள் தேவனாகிய கர்த்தரிடத்தில் அன்புகூர்ந்து, அவர் வழிகளிலெல்லாம் நடந்து, அவரைப் பற்றிக் கொண்டிருக்கும்படி, நான் உங்களுக்குச் செய்யக் கற்பிக்கிற இந்தக் கற்பனைகளையெல்லாம் ஜாக்கிரதையாய்க் கைக்கொள்வீர்களானா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உங்களுக்கு முன்பாக அந்த ஜாதிகளையெல்லாம் துரத்திவிடுவார்; உங்களைப்பார்க்கிலும் ஜனம் பெருத்த பலத்த ஜாதிகளை நீங்கள் துரத்துவீ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உங்களுக்கு முன்பாக அந்த ஜாதிகளையெல்லாம் துரத்திவிடுவார்; உங்களைப்பார்க்கிலும் ஜனம் பெருத்த பலத்த ஜாதிகளை நீங்கள் துரத்துவீ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ங்கள் உள்ளங்கால் மிதிக்கும் இடமெல்லாம் உங்களுடையதாயிருக்கும்; வனாந்தரத்தையும் லீபனோனையும் தொடங்கி, ஐப்பிராத்து நதியையும் தொடங்கி, கடைசிச் சமுத்திரம்வரைக்கும் உங்கள் எல்லையாயிருக்கு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ங்கள் உள்ளங்கால் மிதிக்கும் இடமெல்லாம் உங்களுடையதாயிருக்கும்; வனாந்தரத்தையும் லீபனோனையும் தொடங்கி, ஐப்பிராத்து நதியையும் தொடங்கி, கடைசிச் சமுத்திரம்வரைக்கும் உங்கள் எல்லையாயிருக்கு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தோ, இன்று நான் உங்களுக்கு முன்பாக ஆசீர்வாதத்தையும் சாபத்தையும் வைக்கி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ன்று நான் உங்களுக்குக் கற்பிக்கிற உங்கள் தேவனாகிய கர்த்தரின் கற்பனைகளுக்குக் கீழ்ப்படிந்தீர்களானால் ஆசீர்வாதமு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ங்கள் தேவனாகிய கர்த்தரின் கற்பனைகளுக்குக் கீழ்ப்படியாமல், இன்று நான் உங்களுக்கு விதிக்கிற வழியைவிட்டு விலகி, நீங்கள் அறியாத வேறே தேவர்களைப் பின்பற்றுவீர்களானால் சாபமும் வரு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ங்கள் தேவனாகிய கர்த்தரின் கற்பனைகளுக்குக் கீழ்ப்படியாமல், இன்று நான் உங்களுக்கு விதிக்கிற வழியைவிட்டு விலகி, நீங்கள் அறியாத வேறே தேவர்களைப் பின்பற்றுவீர்களானால் சாபமும் வரு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கள் யோர்தானுக்கு அப்புறத்திலே சூரியன் அஸ்தமிக்கிற மேற்குவழியாய்க் கானானியர் குடியிருக்கிற நாட்டு வெளியிலே கில்காலுக்கு எதிரான மோரே என்னும் சமபூமியின் அருகேயல்லவோ இருக்கிற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கள் யோர்தானுக்கு அப்புறத்திலே சூரியன் அஸ்தமிக்கிற மேற்குவழியாய்க் கானானியர் குடியிருக்கிற நாட்டு வெளியிலே கில்காலுக்கு எதிரான மோரே என்னும் சமபூமியின் அருகேயல்லவோ இருக்கிற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ங்கள் தேவனாகிய கர்த்தர் உங்களுக்குக் கொடுக்கிற தேசத்தைச் சுதந்தரிப்பதற்கு, நீங்கள் யோர்தானைக் கடந்துபோய், அதைச் சுதந்தரித்துக் கொண்டு, அதிலே குடியிருப்பீ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ங்கள் தேவனாகிய கர்த்தர் உங்களுக்குக் கொடுக்கிற தேசத்தைச் சுதந்தரிப்பதற்கு, நீங்கள் யோர்தானைக் கடந்துபோய், அதைச் சுதந்தரித்துக் கொண்டு, அதிலே குடியிருப்பீ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கையால் உங்களுக்கு இன்று நான் ஏற்படுத்துகிற சகல கட்டளைகளையும், நியாயங்களையும் கைக்கொண்டு நடக்கக்கடவீ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ருகஜீவன்களுக்காக உன் வெளிகளிலே புல் முளைக்கும்படி செய்வேன், நீ சாப்பிட்டுத் திர்ப்தியடைவாய் என்கி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ருகஜீவன்களுக்காக உன் வெளிகளிலே புல் முளைக்கும்படி செய்வேன், நீ சாப்பிட்டுத் திர்ப்தியடைவாய் என்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இருதயம் வஞ்சிக்கப்படாமலும், நீங்கள் வழிவிலகி அந்நிய தேவர்களைச் சேவித்து அவர்களை நமஸ்கரியாமலும் இருக்கும்படி எச்சரிக்கையாயிருங்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ங்கள் என் வார்த்தைகளை உங்கள் இருதயத்திலும் உங்கள் ஆத்துமாவிலும் பதித்து, அவைகளை உங்கள் கையின்மேல் அடையாளமாகக் கட்டி, உங்கள் கண்களின் நடுவே ஞாபகக்குறியாக வைத்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ங்கள் என் வார்த்தைகளை உங்கள் இருதயத்திலும் உங்கள் ஆத்துமாவிலும் பதித்து, அவைகளை உங்கள் கையின்மேல் அடையாளமாகக் கட்டி, உங்கள் கண்களின் நடுவே ஞாபகக்குறியாக வைத்து,]]></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களை உங்கள் பிள்ளைகளுக்கு உபதேசித்து, நீங்கள் வீட்டில் உட்கார்ந்திருக்கிறபோதும், வழியிலே நடக்கிற போதும், படுத்துக்கொள்ளுகிறபோதும், எழுந்திருக்கிறபோதும் அவைகளைக் குறித்துப் பேசுவீர்களாக.]]></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41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પુનર્નિયમ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માંરે તમાંરા દેવ યહોવા પર વિશ્વાસ રાખવો. અને તેમના આદેશ, કાયદા, નિયમો અને આજ્ઞાઓનું સદા પા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સાંભળો, આ હું તમાંરા સંતાનો વિષે વાત નથી કરતો, હું તમાંરી વાત કરું છું. તમે યહોવાની મહાનતા,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ર્મથ્ય, તેની શકિત અને તેણે તમાંરા માંટે કરેલી અદભૂત વસ્તુઓ તમે જોઇ છે. તેથી આજે તમાંરે યહો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દેવ દ્વારા અપાયેલ પાઠ ભણાવવો જ પડ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મિસરના રાજા ફારુન તથા તેના દેશ વિરુદ્ધ તેમણે જે અદભુત પરાક્રમો કર્યા હતા એ તમાંરાં સંતાનોએ જો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અને મિસરનું લશ્કર તેના ઘોડા અને રથો તમાંરો પીછો કરતાં હતાં, ત્યારે રાતા સમુદ્રના પાણી તેમના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ફરી વળે એ રીતે તેમણે તેમનો કેવી રીતે સદંતર વિનાશ કર્યો હતો તે તમે કયાં નથી જાણ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અત્યારે તમે આ સ્થળે આવી પહોંચ્યા છો, તે પહેલા વષોર્ પર્યંત રણ પ્રદેશમાં ભટકયા ત્યારે દેવે સત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સંભાળ રાખી હતી તે તેઓએ જોયું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અને રૂબેનના વંશજોમાંથી, અલીઆબના પુત્રો, દાથાન અને અબીરામને દેવે શું કર્યું તે તમે જાણો છો.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ઓના દેખતા પૃથ્વી પોતાનું મોં ઉઘાડીને તેઓને, તેઓના કુટુંબોને, તેઓના તંબુઓને અને તેમની સાથે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કરચાકર તથા તેમના સૌ પ્રાણીઓને ગળી ગઈ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આ બધું તમાંરાં સંતાનોએ જોયું કે અનુભવ્યું નથી, પણ તમે તો યહોવાનાં અદભૂત પરાક્રમો નજરોનજ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ળ્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થી હવે, હું આજે તમને જે કંઈ જણાવું છું તે સર્વનું તમાંરે પાલન કરવું, જેથી તમે લોકો સામે પાર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શમાં જઈ રહ્યા છો તેમાં પ્રવેશ કરવાનું અને તેને કબજે કરવાનું તમને બળ પ્રાપ્ત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અને યહોવાએ દૂધ અને મધની જયાં રેલછેલ હોય એવી જે ભૂમિ તમાંરા પિતૃઓને અને તેમનાં સંતાનોને આપ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ચન આપ્યું હતું, તેમાં તમે સુખી દીર્ધાયુ પા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મે જે ભૂમિનો કબજો લેવા જઈ રહ્યા છો તે મિસરની ભૂમિ જેવી નથી, જયાંથી તમે આવો છો, અને જયાં 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વ્યા પછી તમાંરે શાકભાજીની વાડીની જેમ પાણી પાવું પડ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પરંતુ આ દેશ તો પર્વતો અને ખીણોનો દેશ છે. ત્યાં પુષ્કળ વરસાદ પડે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એ એવો દેશ છે, જેની સારસંભાળ તમાંરા દેવ યહોવા લે છે. અને વર્ષના આરંભથી તે અંત સુધી તેમની નજર સત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પર રહે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જેથી યહોવાએ જે દેશ આપવાનું વચન તમાંરા પિતૃઓને આપ્યું હતું તેમાં તમે અને તમાંરાં વંશજો જ્યાં સુ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કાશ પૃથ્વી પર રહે તેટલું લાંબું જી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હું જે બધી આજ્ઞાઓનું પાલન કરવાનો આદેશ આપું છું તેનું જો તમે કાળજીપૂર્વક પાલન કરશો, તમાંરા યહો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 પર પ્રીતિ રાખશો અને તેમને વળગી રહેશો, અને તેમના દોરેલા માંગેર્ આગળ વધ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તો યહોવા તમાંરા કરતાં મોટી અને વધુ બળવાન પ્રજાઓને પણ એ ભૂમિ પરથી હાંકી કાઢશે. જેનો તમે કબ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અને તમે જયાં જયાં પગ મૂકશો તે બધી ભૂમિ પણ તમાંરી થશે. તમાંરી સરહદ દક્ષિણમાં રણથી તે ઉત્ત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બાનોન સુધી અને પૂર્વમાં ફ્રાત નદીથી તે પશ્ચિમમાં સમુદ્ર સુધી વિસ્ત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વળી તમાંરી સામે કોઈ ટકી શકશે નહિ, તમાંરા દેવ યહોવાના વચન મુજબ તમે જયાં જયાં જશો ત્યાંના લોકો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તમાંરી બીક અને ધાક બેસાડવા તમાંરી સાથે રહે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ધ્યાન રાખો. આજે હું તમાંરી સમક્ષ દેવના આશીર્વાદ અને દેવના શ્રાપની પસંદગી રજૂ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આજે હું તમને જે આજ્ઞાઓ જણાવું છું તેનું જો તમે કાળજીપૂર્વક પાલન કરશો. અને તમાંરા દેવ યહોવા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તિ રાખી તમાંરા મન અને આત્માંથી તેની સેવા કરશો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આજે હું તમને યહોવા દેવની આજ્ઞાઓ આપું છું. જો તમે તેનું પાલન કરશો તો આશીર્વાદ પામ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જો તમે યહોવા, તમાંરા દેવની આજ્ઞાઓનું પાલાન નહિ કરો, અને આજે હું તમને જે માંર્ગ વિષે આજ્ઞા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 ન અનુસરો અને બીજા લોકોના દેવોને પૂજો તો. તે તમાંરા પર શ્રાપ મોકલ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જે સમયે તમાંરા યહોવા દેવ તમને વચન મુજબના દેશનો કબજો લેવા લઈ આવે ત્યારે તમે ગરીઝીમ પર્વત પર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શીર્વાદ અને એબાલ પર્વત પરથી શ્રાપ પો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એ પર્વતો યર્દનની સામે પાર પશ્ચિમે કાંઠાના પ્રદેશમાં વસતા કનાનીઓની ભૂમિમાં રસ્તા ઉપર, મોરેહ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વિત્ર એલોન વૃક્ષો નજીક ગિલ્ગાલની પાસે આવે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ટૂંકમાં જ તમે યર્દન નદી ઓળંગી જશો અને યહોવા તમાંરા દેવ તમને જે ભૂમિ આપી રહ્યા છે તે ધારણ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યાં સ્થાયી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માંટે હું આજે તમાંરી સમક્ષ જે બધા કાયદાઓ અને નિયમો રજૂ કરું છું તેનું કાળજીપૂર્વક પાલન ક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 તમાંરા ખેતરો માંટે ઋતુ અનુસાર આવશ્યક વરસાદ મોકલશે. આગોતરો અને પાછોતરો બંને પ્રકારનો, જે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ધાન્ય અને દ્રાક્ષારસ માંટેની દ્રાક્ષો તથા જૈતતેલ પેદા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તમાંરાં ઢોરઢાંખર માંટે તે લીલાંછમ ગૌચરો આપશે. તમાંરી પાસે પુષ્કળ ખોરાક હશે અને તમને ધરાઈને જોઈ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ટલું ખાવા મ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પણ જોજો, સાવધ રહેજો, તમાંરું હૃદય ભોળવાઈ જઈને આડે રસ્તે ચઢીને બીજા દેવોની સેવામાં લાગી ન જા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નહિ તો તમાંરા પર યહોવાનો કોપ ઊતરશે અને તે આકાશમાંથી વરસાદ પડતો બંધ કરી દેશે, તમાંરી જમીનમાં કાં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કશે નહિ, અને યહોવા જે ફળદ્રુપ જમીન-દેશ આપી રહ્યા છે તેમાં તમાંરું નામનિશાન થોડા સમયમાં ભૂંસાઈ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થી માંરી આ આજ્ઞાઓ સદાય યાદ રાખો, તમાંરા હાથમાં ચિન્હની જેમ બાંધો, અથવા તેમને તમાંરા કપાળ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સ્મૃતિપત્રની જેમ પહે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તમાંરાં સંતાનોને તે શીખવો. તેમનું રટણ કરતા રહો; ભલે તમે ઘરમાં હોય કે બહાર ચાલતા હોય, ભલે સૂ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ય હો કે ઉઠતા 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તમાંરાં ઘરની બારસાખ અને દરવાજા પર દેવની આજ્ઞા લખી રાખ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1]]></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2026-10-20T03:44:26Z</dcterms:created>
  <dcterms:modified xsi:type="dcterms:W3CDTF">2026-10-20T03:44:26Z</dcterms:modified>
  <dc:title>પુનર્નિયમ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