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 ஜீவனை அரோசிக்கிறது, நான் என் துயரத்துக்கு எனக்குள்ளே இடங்கொடுத்து, என் மனச்சஞ்சலத்தினாலே பேச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 ஜீவனை அரோசிக்கிறது, நான் என் துயரத்துக்கு எனக்குள்ளே இடங்கொடுத்து, என் மனச்சஞ்சலத்தினாலே பேச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னை நோக்கி: என்னைக் குற்றவாளியென்று தீர்க்காதிரும் நீர் எதினிமித்தம் என்னோடே வழக்காடுகிறீர், அதை எனக்குத் தெரியப்படுத்தும் என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னை ஒடுக்கி, உம்முடைய கைகளின் கிரியையை வெறுத்து, துன்மார்க்கரின் யோசனையைக் கிருபையாய்ப் பார்க்கிறது நமக்கு நன்றாயிருக்கும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னை ஒடுக்கி, உம்முடைய கைகளின் கிரியையை வெறுத்து, துன்மார்க்கரின் யோசனையைக் கிருபையாய்ப் பார்க்கிறது நமக்கு நன்றாயிருக்கும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க் கண்கள் உமக்கு உண்டோ? மனுஷன் பார்க்கிறபிரகாரமாய்ப் பார்க்கிறீர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என் அக்கிரமத்தைக் கிண்டிக்கிளப்பி, என் பாவத்தை ஆராய்ந்துவிசாரிக்கிறதற்க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நாட்கள் ஒரு மனுஷனுடைய நாட்களைப்போலவும், உம்முடைய வருஷங்கள் ஒரு புருஷனுடைய ஜீவகாலத்தைப்போலவும் இருக்கிறத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மார்க்கன் அல்ல என்பது உமக்குத் தெரியும்; உம்முடைய கைக்கு என்னைத் தப்புவிக்கிறவன் இ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கரங்கள் என்னையும் எனக்குரிய எல்லாவற்றையும் உருவாக்கிப் படைத்திருந்தும், என்னை நிர்மூலமாக்கு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ளிமண்போல என்னை உருவாக்கினீர் என்பதையும், என்னைத் திரும்பத் தூளாகப்போகப்பண்ணுவீர் என்பதையும் நினைத்தரு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என்னைப் பால்போல் வார்த்து, தயிர்போல் உறையப்பண்ணினீர் அல்லவ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ோலையும் சதையையும் எனக்குத் தரித்து, எலும்புகளாலும் நரம்புகளாலும் என்னை இசைத்த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க்கு ஜீவனைத் தந்ததும் அல்லாமல், தயவையும் எனக்குப் பாராட்டினீர்; உம்முடைய பராமரிப்பு ஆவியைக் காப்பாற்றின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் உம்முடைய உள்ளத்தில் மறைந்திருந்தாலும் இது உமக்குள் இருக்கிறது என்று அறி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ாவஞ்செய்தால், அதை நீர் என்னிடத்தில் விசாரித்து, என் அக்கிரமத்தை என்மேல் சுமத்தாமல் விட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ுன்மார்க்கனாயிருந்தால் எனக்கு ஐயோ! நான் நீதிமானாயிருந்தாலும் என் தலையை நான் எடுக்கமாட்டேன்; அவமானத்தால் நிரப்பப்பட்டேன்; நீர் என் சிறுமையைப் பார்த்தருளும், அது அதிகரி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ுன்மார்க்கனாயிருந்தால் எனக்கு ஐயோ! நான் நீதிமானாயிருந்தாலும் என் தலையை நான் எடுக்கமாட்டேன்; அவமானத்தால் நிரப்பப்பட்டேன்; நீர் என் சிறுமையைப் பார்த்தருளும், அது அதிகரி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ங்கத்தைப்போல என்னை வேட்டையாடி, எனக்கு விரோதமாய் உமது அதிசய வல்லமையை விளங்கப்ண்ணு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ங்கத்தைப்போல என்னை வேட்டையாடி, எனக்கு விரோதமாய் உமது அதிசய வல்லமையை விளங்கப்ண்ணுகிற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உம்முடைய சாட்சிகளை எனக்கு விரோதமாய் இரட்டிக்கப்பண்ணுகிறீர்; என்மேல் உம்முடைய கோபத்தை அதிகரிக்கப்பண்ணுகிறீர்; போராட்டத்தின்மேல் போராட்டம் அதிகரி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உம்முடைய சாட்சிகளை எனக்கு விரோதமாய் இரட்டிக்கப்பண்ணுகிறீர்; என்மேல் உம்முடைய கோபத்தை அதிகரிக்கப்பண்ணுகிறீர்; போராட்டத்தின்மேல் போராட்டம் அதிகரி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க் கர்ப்பத்திலிருந்து புறப்படப்பண்ணினது என்ன? ஒரு கண்ணும் என்னைக் காணாதபடி, நான் அப்பொழுதே ஜீவித்துப்போனால் நலமாம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ருக்காலும் இல்லாததுபோலிருந்து, கர்ப்பத்திலிருந்து பிரேதக்குழிக்குக் கொண்டுபோகப்பட்டிரு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நாட்கள் கொஞ்சமல்லவ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ரிருளும் மரணாந்தகாரமுள்ள தேசமும், இருள் சூழ்ந்த ஒழுங்கில்லாத மரணாந்தகாரமுள்ள தேசமும், ஒளியும் இருளாகும் தேசமுமாகிய, போனால் திரும்பிவராத தேசத்துக்கு நான் போகுமுன்னே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ரிருளும் மரணாந்தகாரமுள்ள தேசமும், இருள் சூழ்ந்த ஒழுங்கில்லாத மரணாந்தகாரமுள்ள தேசமும், ஒளியும் இருளாகும் தேசமுமாகிய, போனால் திரும்பிவராத தேசத்துக்கு நான் போகுமுன்னே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ற்று இளைப்பாறும்படி நீர் என்னைவிட்டு ஓய்ந்திர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1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मेरा प्राण जीवित रहने से उकताता है; मैं स्वतंत्रता पूर्वक कुड़कुड़ाऊंगा; और मैं अपने मन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ड़वाहट के मारे बातें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मैं ईश्वर से कहूंगा, मुझे दोषी न ठहरा; मुझे बता दे, कि तू किस कारण मुझ से मुक़द्दमा लड़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ा तुझे अन्धेर करना, और दुष्टों की युक्ति को सफल कर के अपने हाथों के बनाए हुए को निकम्मा जान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ला लग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ा तेरी देहधारियों की सी आंखें है? और क्या तेरा देखना मनुष्य का स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्या तेरे दिन मनुष्य के दिन के समान हैं, वा तेरे वर्ष पुरुष के समयों के तुल्य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ि तू मेरा अधर्म ढूंढ़ता, और मेरा पाप पूछ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ुझे तो मालूम ही है, कि मैं दुष्ट नहीं हूँ, और तेरे हाथ से कोई छुड़ाने वाला नही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ू ने अपने हाथों से मुझे ठीक रचा है और जोड़कर बनाया है; तौभी मुझे नाश किए डा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स्मरण कर, कि तू ने मुझ को गून्धी हुई मिट्टी की नाईं बनाया, क्या तू मुझे फिर धूल में मिलाए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ा तू ने मुझे दूध की नाईं उंडेलकर, और दही के समान जमाकर नहीं बनाय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फिर तू ने मुझ पर चमड़ा और मांस चढ़ाया और हड्डियां और नसें गूंथकर मुझे बन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ू ने मुझे जीवन दिया, और मुझ पर करुणा की है; और तेरी चौकसी से मेरे प्राण की रक्षा ह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ौभी तू ने ऐसी बातों को अपने मन में छिपा रखा; मैं तो जान गया, कि तू ने ऐसा ही करने को ठान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जो मैं पाप करूं, तो तू उसका लेखा लेगा; और अधर्म करने पर मुझे निर्दोष न ठहर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ो मैं दुष्टता करूं तो मुझ पर हाय! और जो मैं धमीं बनूं तौभी मैं सिर न उठाऊंगा, क्योंकि मैं अपम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भरा हुआ हूं और अपने दु:ख पर ध्यान रख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चाहे सिर उठाऊं तौभी तू सिंह की नाईं मेरा अहेर करता है, और फिर मेरे विरुद्ध आश्चर्यकर्म क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ू मेरे साम्हने अपने नये नये साक्षी ले आता है, और मुझ पर अपना क्रोध बढ़ाता है; और मुझ पर सेना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ना चढ़ाई कर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ू ने मुझे गर्भ से क्यों निकाला? नहीं तो मैं वहीं प्राण छोड़ता, और कोई मुझे देखने भी न पा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मेरा होना न होने के समान होता, और पेट ही से क़ब्र को पहुंचाया जा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्या मेरे दिन थोड़े नहीं? मुझे छोड़ दे, और मेरी ओर से मुंह फेर ले, कि मेरा मन थोड़ा शान्त हो जा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इस से पहिले कि मैं वहां जाऊं, जहां से फिर न लौटूंगा, अर्थात अन्धियारे और घोर अन्धकार के देश म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हां अन्धकार ही अन्धकार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मृत्यु के अन्धकार का देश जिस में सब कुछ गड़बड़ है; और जहां प्रकाश भी ऐसा है जैसा अन्धका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2026-10-21T07:47:34Z</dcterms:created>
  <dcterms:modified xsi:type="dcterms:W3CDTF">2026-10-21T07:47:34Z</dcterms:modified>
  <dc:title>अय्यूब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