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you, O LORD, do I put my trust: let me never be put to confus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Deliver me in your righteousness, and cause me to escape: incline yours ear unto me, and save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Deliver me in your righteousness, and cause me to escape: incline yours ear unto me, and save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e you my strong habitation, unto which I may continually resort: you have given commandment to save me; for you are my rock and my fortres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e you my strong habitation, unto which I may continually resort: you have given commandment to save me; for you are my rock and my fortres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Deliver me, O my God, out of the hand of the wicked, out of the hand of the unrighteous and cruel ma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Deliver me, O my God, out of the hand of the wicked, out of the hand of the unrighteous and cruel man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 are my hope, O Lord GOD: you are my trust from my you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y you have I been held up from the womb: you are he that took me out of my mother's bowels: my praise shall be continually of you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y you have I been held up from the womb: you are he that took me out of my mother's bowels: my praise shall be continually of you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am as a wonder unto many; but you are my strong refug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et my mouth be filled with your praise and with your honour all the da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Cast me not off in the time of old age; forsake me not when my strength fail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mine enemies speak against me; and they that lay wait for my soul take counsel together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mine enemies speak against me; and they that lay wait for my soul take counsel together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aying, God has forsaken him: persecute and take him; for there is none to deliver him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O God, be not far from me: O my God, make haste for my help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them be confounded and consumed that are adversaries to my soul; let them be covered with reproach and dishonour that seek my hur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them be confounded and consumed that are adversaries to my soul; let them be covered with reproach and dishonour that seek my hur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I will hope continually, and will yet praise you more and mor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mouth shall show forth your righteousness and your salvation all the day; for I know not the numbers thereof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 will go in the strength of the Lord GOD: I will make mention of your righteousness, even of yours only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 will go in the strength of the Lord GOD: I will make mention of your righteousness, even of yours only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O God, you have taught me from my youth: and until now have I declared your wondrous work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O God, you have taught me from my youth: and until now have I declared your wondrous work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w also when I am old and greyheaded, O God, forsake me not; until I have showed your strength unto this generation, and your power to every one that is to co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w also when I am old and greyheaded, O God, forsake me not; until I have showed your strength unto this generation, and your power to every one that is to co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w also when I am old and greyheaded, O God, forsake me not; until I have showed your strength unto this generation, and your power to every one that is to co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our righteousness also, O God, is very high, who have done great things: O God, who is like unto you!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You, which have showed me great and sore troubles, shall restore life in me again, and shall bring me up again from the depths of the earth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You, which have showed me great and sore troubles, shall restore life in me again, and shall bring me up again from the depths of the earth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You shall increase my greatness, and comfort me on every side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 will also praise you with the psaltery, even your truth, O my God: unto you will I sing with the harp, O you Holy One of Israel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 will also praise you with the psaltery, even your truth, O my God: unto you will I sing with the harp, O you Holy One of Israel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My lips shall greatly rejoice when I sing unto you; and my soul, which you have redeeme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My tongue also shall talk of your righteousness all the day long: for they are confounded, for they are brought unto shame, that seek my hurt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My tongue also shall talk of your righteousness all the day long: for they are confounded, for they are brought unto shame, that seek my hur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7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ம்பியிருக்கிறேன்; நான் ஒருபோதும் வெட்கமடையாதபடி 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நீதியினிமித்தம் என்னை விடுவித்து, என்னைக் காத்தருளும்; உமது செவியை எனக்குச் சாய்த்து,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ப்பொழுதும் வந்தடையத்தக்கக் கன்மலையாயிரும்; என்னை இரட்சிப்பதற்குக் கட்டளையிட்டீரே; நீரே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்மலையும் என் கோட்டையுமாய் இ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தேவனே, துன்மார்க்கனுடைய கைக்கும், நியாயக்கேடும் கொடுமையுமுள்ளவனுடைய கைக்கும் என்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ே, நீரே என் நோக்கமும், என் சிறுவயது தொடங்கி என் நம்பிக்கையும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ப்பத்தில் உற்பவித்ததுமுதல் உம்மால் ஆதரிக்கப்பட்டேன்; என் தாயின் வயிற்றிலிருந்து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த்தவர் நீரே; உம்மையே நான் எப்பொழுதும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ேகருக்கு நான் ஒரு புதுமை போலானேன்; நீரோ எனக்குப் பலத்த அடைக்கலம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வாய் உமது துதியினாலும், நாள்தோறும் உமது மகத்துவத்தினாலும் நிறைந்த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ிர்ந்தவயதில் என்னைத் தள்ளிவிடாமலும், என் பெலன் ஒடுங்கும்போது என்னைக் கைவிடாமலும் இ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சத்துருக்கள் எனக்கு விரோதமாய்ப் பேசி, என் ஆத்துமாவுக்குக் காத்திருக்கிறவர்கள் ஏ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லோசனைபண்ண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வனைக் கைவிட்டார், அவனைத் தொடர்ந்து பிடியுங்கள்; அவனை விடுவிப்பார் இல்லை என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ே, எனக்குத் தூரமாயிராதேயும்; என் தேவனே, எனக்குச் சகாயம்பண்ணத் தீவி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ஆத்துமாவை விரோதிக்கிறவர்கள் வெட்கி அழியவும், எனக்குப் பொல்லாப்புத் தேடுகிற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ந்தையாலும் இலச்சையாலும் மூடப்படவுங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எப்பொழுதும் நம்பிக்கைகொண்டிருந்து, மேன்மேலும் உம்மைத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வாய் நாள்தோறும் உமது நீதியையும் உமது இரட்சிப்பையும் சொல்லும்; அவைகளின் தொகையை நான் அறிய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ுடைய வல்லமையை முன்னிட்டு நடப்பேன்; உம்முடைய நீதியைப்பற்ற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ன்மைபாராட்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என் சிறுவயதுமுதல் எனக்குப் போதித்துவந்தீர், இதுவரைக்கும் உம்முடைய அதிசய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த்துவ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ொழுதும் தேவனே, இந்தச் சந்ததிக்கு உமது வல்லமையையும், வரப்போகிற யாவருக்கும்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ாக்கிரமத்தையும் நான் அறிவிக்குமளவும், முதிர்வயதும் நரைமயிருமுள்ளவனாகும் வரைக்கும் என்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விடீ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ே, உம்முடைய நீதி உன்னதமானது, பெரிதானவைகளை நீர் செய்தீர்; தேவனே, உமக்கு நிகரானவர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ேக இக்கட்டுகளையும் ஆபத்துகளையும் காணும்படி செய்த என்னை நீர் திரும்பவும் உயிர்ப்ப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வும் என்னைப் பூமியின் பாதாளங்களிலிருந்து ஏறப்பண்ண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ேன்மையைப் பெருகப்பண்ணி, என்னை மறுபடியும் தேற்ற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தேவனே, நான் வீணையைக்கொண்டு உம்மையும் உம்முடைய சத்தியத்தையும் துதிப்பேன்; இஸ்ரவேல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ரே, சுரமண்டலத்தைக்கொண்டு உம்மைப் பா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பாடும்போது என் உதடும், நீர் மீட்டுக்கொண்ட என் ஆத்துமாவும் கெம்பீரித்து மகிழ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க்குப் பொல்லாப்பைத் தேடுகிறவர்கள் வெட்கி இலச்சையடைந்தபடியால், நாள்தோறும் என் நாவு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ைக் கொண்டா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2026-11-01T17:51:22Z</dcterms:created>
  <dcterms:modified xsi:type="dcterms:W3CDTF">2026-11-01T17:51:22Z</dcterms:modified>
  <dc:title>சங்கீதம் : 71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