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presProps" Target="presProps.xml"/>
  <Relationship Id="rId42" Type="http://schemas.openxmlformats.org/officeDocument/2006/relationships/viewProps" Target="viewProps.xml"/>
  <Relationship Id="rId4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In you, O LORD, do I put my trust: let me never be put to confusion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Deliver me in your righteousness, and cause me to escape: incline yours ear unto me, and save me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Deliver me in your righteousness, and cause me to escape: incline yours ear unto me, and save me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Be you my strong habitation, unto which I may continually resort: you have given commandment to save me; for you are my rock and my fortress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Be you my strong habitation, unto which I may continually resort: you have given commandment to save me; for you are my rock and my fortress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Deliver me, O my God, out of the hand of the wicked, out of the hand of the unrighteous and cruel man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Deliver me, O my God, out of the hand of the wicked, out of the hand of the unrighteous and cruel man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For you are my hope, O Lord GOD: you are my trust from my youth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By you have I been held up from the womb: you are he that took me out of my mother's bowels: my praise shall be continually of you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By you have I been held up from the womb: you are he that took me out of my mother's bowels: my praise shall be continually of you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I am as a wonder unto many; but you are my strong refuge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Let my mouth be filled with your praise and with your honour all the day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Cast me not off in the time of old age; forsake me not when my strength fails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For mine enemies speak against me; and they that lay wait for my soul take counsel together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For mine enemies speak against me; and they that lay wait for my soul take counsel together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Saying, God has forsaken him: persecute and take him; for there is none to deliver him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O God, be not far from me: O my God, make haste for my help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Let them be confounded and consumed that are adversaries to my soul; let them be covered with reproach and dishonour that seek my hurt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Let them be confounded and consumed that are adversaries to my soul; let them be covered with reproach and dishonour that seek my hurt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But I will hope continually, and will yet praise you more and more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My mouth shall show forth your righteousness and your salvation all the day; for I know not the numbers thereof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I will go in the strength of the Lord GOD: I will make mention of your righteousness, even of yours only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I will go in the strength of the Lord GOD: I will make mention of your righteousness, even of yours only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O God, you have taught me from my youth: and until now have I declared your wondrous works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O God, you have taught me from my youth: and until now have I declared your wondrous works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Now also when I am old and greyheaded, O God, forsake me not; until I have showed your strength unto this generation, and your power to every one that is to come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Now also when I am old and greyheaded, O God, forsake me not; until I have showed your strength unto this generation, and your power to every one that is to come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Now also when I am old and greyheaded, O God, forsake me not; until I have showed your strength unto this generation, and your power to every one that is to come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Your righteousness also, O God, is very high, who have done great things: O God, who is like unto you!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You, which have showed me great and sore troubles, shall restore life in me again, and shall bring me up again from the depths of the earth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You, which have showed me great and sore troubles, shall restore life in me again, and shall bring me up again from the depths of the earth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You shall increase my greatness, and comfort me on every side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I will also praise you with the psaltery, even your truth, O my God: unto you will I sing with the harp, O you Holy One of Israel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I will also praise you with the psaltery, even your truth, O my God: unto you will I sing with the harp, O you Holy One of Israel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My lips shall greatly rejoice when I sing unto you; and my soul, which you have redeemed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My tongue also shall talk of your righteousness all the day long: for they are confounded, for they are brought unto shame, that seek my hurt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My tongue also shall talk of your righteousness all the day long: for they are confounded, for they are brought unto shame, that seek my hurt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3987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ாவே, உம்மை நம்பியிருக்கிறேன்; நான் ஒருபோதும் வெட்கமடையாதபடி செய்ய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மது நீதியினிமித்தம் என்னை விடுவித்து, என்னைக் காத்தருளும்; உமது செவியை எனக்குச் சாய்த்து, என்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ரட்சிய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எப்பொழுதும் வந்தடையத்தக்கக் கன்மலையாயிரும்; என்னை இரட்சிப்பதற்குக் கட்டளையிட்டீரே; நீரே எ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ன்மலையும் என் கோட்டையுமாய் இருக்கிற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 தேவனே, துன்மார்க்கனுடைய கைக்கும், நியாயக்கேடும் கொடுமையுமுள்ளவனுடைய கைக்கும் என்னைத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ப்புவிய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ாகிய ஆண்டவரே, நீரே என் நோக்கமும், என் சிறுவயது தொடங்கி என் நம்பிக்கையுமாயிருக்கிற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கர்ப்பத்தில் உற்பவித்ததுமுதல் உம்மால் ஆதரிக்கப்பட்டேன்; என் தாயின் வயிற்றிலிருந்து என்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டுத்தவர் நீரே; உம்மையே நான் எப்பொழுதும் துதிப்ப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நேகருக்கு நான் ஒரு புதுமை போலானேன்; நீரோ எனக்குப் பலத்த அடைக்கலமாயிருக்கிற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ன் வாய் உமது துதியினாலும், நாள்தோறும் உமது மகத்துவத்தினாலும் நிறைந்திருப்பத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ுதிர்ந்தவயதில் என்னைத் தள்ளிவிடாமலும், என் பெலன் ஒடுங்கும்போது என்னைக் கைவிடாமலும் இர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் சத்துருக்கள் எனக்கு விரோதமாய்ப் பேசி, என் ஆத்துமாவுக்குக் காத்திருக்கிறவர்கள் ஏகம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லோசனைபண்ணி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ேவன் அவனைக் கைவிட்டார், அவனைத் தொடர்ந்து பிடியுங்கள்; அவனை விடுவிப்பார் இல்லை என்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ேவனே, எனக்குத் தூரமாயிராதேயும்; என் தேவனே, எனக்குச் சகாயம்பண்ணத் தீவிரிய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ன் ஆத்துமாவை விரோதிக்கிறவர்கள் வெட்கி அழியவும், எனக்குப் பொல்லாப்புத் தேடுகிறவர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ந்தையாலும் இலச்சையாலும் மூடப்படவுங்கடவ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ோ எப்பொழுதும் நம்பிக்கைகொண்டிருந்து, மேன்மேலும் உம்மைத் துதிப்ப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ன் வாய் நாள்தோறும் உமது நீதியையும் உமது இரட்சிப்பையும் சொல்லும்; அவைகளின் தொகையை நான் அறிய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ராகிய ஆண்டவருடைய வல்லமையை முன்னிட்டு நடப்பேன்; உம்முடைய நீதியைப்பற்றிய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ேன்மைபாராட்டு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ேவனே, என் சிறுவயதுமுதல் எனக்குப் போதித்துவந்தீர், இதுவரைக்கும் உம்முடைய அதிசயங்கள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றிவித்துவந்த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ப்பொழுதும் தேவனே, இந்தச் சந்ததிக்கு உமது வல்லமையையும், வரப்போகிற யாவருக்கும் உம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ராக்கிரமத்தையும் நான் அறிவிக்குமளவும், முதிர்வயதும் நரைமயிருமுள்ளவனாகும் வரைக்கும் என்னை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ைவிடீர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ேவனே, உம்முடைய நீதி உன்னதமானது, பெரிதானவைகளை நீர் செய்தீர்; தேவனே, உமக்கு நிகரானவர் யார்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நேக இக்கட்டுகளையும் ஆபத்துகளையும் காணும்படி செய்த என்னை நீர் திரும்பவும் உயிர்ப்பித்த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ிரும்பவும் என்னைப் பூமியின் பாதாளங்களிலிருந்து ஏறப்பண்ணுவ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என் மேன்மையைப் பெருகப்பண்ணி, என்னை மறுபடியும் தேற்றுவ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என் தேவனே, நான் வீணையைக்கொண்டு உம்மையும் உம்முடைய சத்தியத்தையும் துதிப்பேன்; இஸ்ரவேலி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ரிசுத்தரே, சுரமண்டலத்தைக்கொண்டு உம்மைப் பாடு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ான் பாடும்போது என் உதடும், நீர் மீட்டுக்கொண்ட என் ஆத்துமாவும் கெம்பீரித்து மகிழ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எனக்குப் பொல்லாப்பைத் தேடுகிறவர்கள் வெட்கி இலச்சையடைந்தபடியால், நாள்தோறும் என் நாவு உம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ீதியைக் கொண்டாட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3">
  <a:themeElements>
    <a:clrScheme name="Theme3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2026-09-17T05:40:00Z</dcterms:created>
  <dcterms:modified xsi:type="dcterms:W3CDTF">2026-09-17T05:40:00Z</dcterms:modified>
  <dc:title>சங்கீதம் : 71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