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he said unto me, Son of man, stand upon your feet, and I will speak unto you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spirit entered into me when he spoke unto me, and set me upon my feet, that I heard him that spoke unto 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spirit entered into me when he spoke unto me, and set me upon my feet, that I heard him that spoke unto m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 said unto me, Son of man, I send you to the children of Israel, to a rebellious nation that has rebelled against me: they and their fathers have transgressed against me, even unto this very day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 said unto me, Son of man, I send you to the children of Israel, to a rebellious nation that has rebelled against me: they and their fathers have transgressed against me, even unto this very day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 said unto me, Son of man, I send you to the children of Israel, to a rebellious nation that has rebelled against me: they and their fathers have transgressed against me, even unto this very day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ey are shameless children and stiff hearted. I do send you unto them; and you shall say unto them, Thus says the Lord GO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ey are shameless children and stiff hearted. I do send you unto them; and you shall say unto them, Thus says the Lord GO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y, whether they will hear, or whether they will forbear, (for they are a rebellious house,) yet shall know that there has been a prophet among the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y, whether they will hear, or whether they will forbear, (for they are a rebellious house,) yet shall know that there has been a prophet among the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you, son of man, be not afraid of them, neither be afraid of their words, though briers and thorns be with you, and you do dwell among scorpions: be not afraid of their words, nor be dismayed at their looks, though they be a rebellious hous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you, son of man, be not afraid of them, neither be afraid of their words, though briers and thorns be with you, and you do dwell among scorpions: be not afraid of their words, nor be dismayed at their looks, though they be a rebellious hous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you, son of man, be not afraid of them, neither be afraid of their words, though briers and thorns be with you, and you do dwell among scorpions: be not afraid of their words, nor be dismayed at their looks, though they be a rebellious hous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you shall speak my words unto them, whether they will hear, or whether they will forbear: for they are most rebelliou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you shall speak my words unto them, whether they will hear, or whether they will forbear: for they are most rebelliou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you, son of man, hear what I say unto you; Be not you rebellious like that rebellious house: open your mouth, and eat that I give you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you, son of man, hear what I say unto you; Be not you rebellious like that rebellious house: open your mouth, and eat that I give you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when I looked, behold, an hand was sent unto me; and, lo, a roll of a book was therein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when I looked, behold, an hand was sent unto me; and, lo, a roll of a book was therein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he spread it before me; and it was written within and without: and there was written therein lamentations, and mourning, and wo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he spread it before me; and it was written within and without: and there was written therein lamentations, and mourning, and wo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330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என்னை நோக்கி: மனுபுத்திரனே, உன் காலூன்றி நில்; உன்னுடனே பேசுவ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 அவர் என்னோடே பேசும்போது, ஆவி எனக்குள் வந்து, என்னைக் காலூன்றி நிற்கும்படி செய்த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ொழுது அவர் என்னுடனே பேசுகிறதைக் கேட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மனுபுத்திரனே, எனக்கு விரோதமாய் எழும்பின கலகக்கார ஜாதியாகிய இஸ்ரவ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த்திரரிடத்திற்கு நான் உன்னை அனுப்புகிறேன்; அவர்களும் அவர்கள் பிதாக்களும் இந்நாள்வரைக்கும்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ோதமாய்த் துரோகஞ்செய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டினமுகமும் முரட்டாட்ட இருதயமுமுள்ள புத்திரர்; அவர்களிடத்திற்கு நான்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ுப்புகின்றேன்; கர்த்தராகிய ஆண்டவர் இன்னின்னதை உரைக்கிறார் என்று அவர்களோடே சொல்ல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கவீட்டாரகிய அவர்கள் கேட்டாலும் சரி, கேளாவிட்டாலும் சரி, தங்களுக்குள்ளே ஒரு தீர்க்கதரிச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ென்கிறதை அவர்கள் அறிய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புத்திரனே; நீ அவர்களுக்குப் பயப்படவேண்டாம்; அவர்கள் வார்த்தைகளுக்கும் அஞ்சவேண்டா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ெரிஞ்சில்களுக்குள்ளும் முள்ளுகளுக்குள்ளும் நீ தங்கியிருந்தாலும், நீ அவர்கள் வார்த்தைகள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யப்படாமலும் அவர்கள் முகத்துக்குக் கலங்காமலுமிரு; அவர்கள் கலகவீ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லகக்காரராகிய அவர்கள் கேட்டாலும் சரி, கேளாவிட்டாலும் சரி, நீ என் வார்த்தைகளை அவர்கள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புத்திரனே, நீ அந்தக் கலகவீட்டாரைப்போலக் கலகக்காரனாயிராமல், நான் உன்னோடே சொல்லுகிறதைக் கே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 வாயைத் திறந்து நான் உனக்குக் கொடுக்கிறதைப் புசி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இதோ, என்னிடத்திற்கு நீட்டப்பட்ட ஒரு கையைக் கண்டேன்; அந்தக் கையிலே ஒரு புஸ்தகச் சுரு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அதை எனக்குமுன்பாக விரித்தார்; அதில் உள்ளும் புறம்பும் எழுதப்பட்டிருந்தது; அ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களும், தவிப்பும், ஐயோ என்பதும் எழுதி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2026-11-02T10:53:27Z</dcterms:created>
  <dcterms:modified xsi:type="dcterms:W3CDTF">2026-11-02T10:53:27Z</dcterms:modified>
  <dc:title>எசேக்கியேல்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