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aid unto me, Son of man, stand upon your feet, and I will speak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pirit entered into me when he spoke unto me, and set me upon my feet, that I heard him that spoke unto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pirit entered into me when he spoke unto me, and set me upon my feet, that I heard him that spoke unto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I send you to the children of Israel, to a rebellious nation that has rebelled against me: they and their fathers have transgressed against me, even unto this very d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y are shameless children and stiff hearted. I do send you unto them; and you shall say unto them, Thus says the Lord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y are shameless children and stiff hearted. I do send you unto them; and you shall say unto them, Thus says the Lord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, whether they will hear, or whether they will forbear, (for they are a rebellious house,) yet shall know that there has been a prophet among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, whether they will hear, or whether they will forbear, (for they are a rebellious house,) yet shall know that there has been a prophet among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, son of man, be not afraid of them, neither be afraid of their words, though briers and thorns be with you, and you do dwell among scorpions: be not afraid of their words, nor be dismayed at their looks, though they be a rebellious hou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you shall speak my words unto them, whether they will hear, or whether they will forbear: for they are most rebelliou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you shall speak my words unto them, whether they will hear, or whether they will forbear: for they are most rebelliou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son of man, hear what I say unto you; Be not you rebellious like that rebellious house: open your mouth, and eat that I give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son of man, hear what I say unto you; Be not you rebellious like that rebellious house: open your mouth, and eat that I give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I looked, behold, an hand was sent unto me; and, lo, a roll of a book was therein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I looked, behold, an hand was sent unto me; and, lo, a roll of a book was therein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pread it before me; and it was written within and without: and there was written therein lamentations, and mourning, and wo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pread it before me; and it was written within and without: and there was written therein lamentations, and mourning, and wo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அவர் என்னுடனே பேசுகிறதைக் 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ரிடத்திற்கு நான் உன்னை அனுப்புகிறேன்; அவர்களும் அவர்கள் பிதாக்களும் இந்நாள்வரைக்க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த் துரோகஞ்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ென்கிறதை அவர்கள் அறி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ிஞ்சில்களுக்குள்ளும் முள்ளுகளுக்குள்ளும் நீ தங்கியிருந்தாலும், நீ அவர்கள் வார்த்தை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வாயைத் திறந்து நான் உனக்குக் கொடுக்கிறதைப் புசி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களும், தவிப்பும், ஐயோ என்பதும் எழுதி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2026-09-18T02:44:50Z</dcterms:created>
  <dcterms:modified xsi:type="dcterms:W3CDTF">2026-09-18T02:44:50Z</dcterms:modified>
  <dc:title>எசேக்கியேல்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