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why have you cast us off for ever? why does yours anger smoke against the sheep of your pasture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God, why have you cast us off for ever? why does yours anger smoke against the sheep of your pasture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Remember your congregation, which you have purchased of old; the rod of yours inheritance, which you have redeemed; this mount Zion, wherein you have dwel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Remember your congregation, which you have purchased of old; the rod of yours inheritance, which you have redeemed; this mount Zion, wherein you have dwel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ift up your feet unto the perpetual desolations; even all that the enemy has done wickedly in the sanctuar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ift up your feet unto the perpetual desolations; even all that the enemy has done wickedly in the sanctuar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s enemies roar in the midst of your congregations; they set up their ensigns for sign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rs enemies roar in the midst of your congregations; they set up their ensigns for sig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man was famous according as he had lifted up axes upon the thick tre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they break down the carved work thereof at once with axes and hammer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they break down the carved work thereof at once with axes and hammer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cast fire into your sanctuary, they have defiled by casting down the dwelling place of your name to the groun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y have cast fire into your sanctuary, they have defiled by casting down the dwelling place of your name to the ground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aid in their hearts, Let us destroy them together: they have burned up all the synagogues of God in the lan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aid in their hearts, Let us destroy them together: they have burned up all the synagogues of God in the lan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e see not our signs: there is no more any prophet: neither is there among us any that knows how long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e see not our signs: there is no more any prophet: neither is there among us any that knows how lo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God, how long shall the adversary reproach? shall the enemy blaspheme your name for ever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y withdraw you your hand, even your right hand? pluck it out of your boso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God is my King of old, working salvation in the midst of the ear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did divide the sea by your strength: you brake the heads of the dragons in the water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ou did divide the sea by your strength: you brake the heads of the dragons in the water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ou brake the heads of leviathan in pieces, and gave him to be food to the people inhabiting the wildernes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You did cleave the fountain and the flood: you dried up mighty river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 day is yours, the night also is yours: you have prepared the light and the sun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You have set all the borders of the earth: you have made summer and winter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Remember this, that the enemy has reproached, O LORD, and that the foolish people have blasphemed your na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Remember this, that the enemy has reproached, O LORD, and that the foolish people have blasphemed your na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 deliver not the soul of your turtledove unto the multitude of the wicked: forget not the congregation of your poor for eve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 deliver not the soul of your turtledove unto the multitude of the wicked: forget not the congregation of your poor for eve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ave respect unto the covenant: for the dark places of the earth are full of the habitations of cruelt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ave respect unto the covenant: for the dark places of the earth are full of the habitations of cruelt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 let not the oppressed return ashamed: let the poor and needy praise your na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O let not the oppressed return ashamed: let the poor and needy praise your na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rise, O God, plead yours own cause: remember how the foolish man reproaches you daily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rise, O God, plead yours own cause: remember how the foolish man reproaches you daily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get not the voice of yours enemies: the tumult of those that rise up against you increases continually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get not the voice of yours enemies: the tumult of those that rise up against you increases continuall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நீர் எங்களை என்றென்றைக்கும் ஏன் தள்ளிவிடுகிறீர்? உமது மேய்ச்சலின் ஆடுகள்மேல் உமது கோ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ன் புகைகிறத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பூர்வகாலத்தில் சம்பாதித்த உமது சபையையும், நீர் மீட்டுக்கொண்ட உமது சுதந்தர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த்திரத்தையும், நீர் வாசமாயிருந்த சீயோன் பர்வதத்தையும் நின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ெடுங்காலமாகப் பாழாய்க்கிடக்கிற ஸ்தலங்களில் உம்முடைய பாதங்களை எழுந்தருளப்பண்ணும்;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லத்திலே சத்துரு அனைத்தையும் கெடுத்துப்போ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சத்துருக்கள் உம்முடைய ஆலயங்களுக்குள்ளே கெர்ச்சித்து, தங்கள் கொடிகளை அடையாளங்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ோடரிகளை ஓங்கிச் சோலையிலே மரங்களை வெட்டுகிறவன் பேர்பெற்றவனா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அவர்கள் அதின் சித்திரவேலைகள் முழுவதையும் வாச்சிகளாலும் சம்மட்டிகள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ர்த்துப்போ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து பரிசுத்த ஸ்தலத்தை அக்கினிக்கு இரையாக்கி உமது நாமத்தின் வாசஸ்தலத்தைத் தரைமட்டும் இட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ுத்த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ஏகமாய் நிர்த்தூளியாக்குவோம் என்று தங்கள் இருதயத்தில் சொல்லி, தேசத்த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யங்களையெல்லாம் சுட்டெரித்துப்போ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 இருந்த அடையாளங்களைக் காணோம்; தீர்க்கதரிசியும் இல்லை; இது எதுவரைக்கு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கிறவனும் எங்களிடத்தில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துவரைக்கும் சத்துரு நிந்திப்பான்? பகைவன் உமது நாமத்தை எப்பொழுதும் தூஷிப்பா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வலதுகரத்தை ஏன் முடக்கிக்கொள்ளுகிறீர்; அதை உமது மடியிலிருந்து எடுத்து ஓங்கி நிர்மூலம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யின் நடுவில் இரட்சிப்புகளைச் செய்துவருகிற தேவன் பூர்வகாலமுதல் என்னுடைய ராஜ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ரீர் உமது வல்லமையினால், சமுத்திரத்தை இரண்டாகப் பிளந்து, ஜலத்திலுள்ள வலுசர்ப்பங்களின் தல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ை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ரீர் முதலைகளின் தலைகளை நெருக்கிப்போட்டு, அதை வனாந்தரத்து ஜனங்களுக்கு உணவாகக் 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ஊற்றையும் ஆற்றையும் பிளந்துவிட்டீர்; மகா நதிகளையும் வற்றிப்போக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கலும் உம்முடையது, இரவும் உம்முடையது; தேவரீர் ஒளியையும் சூரியனையும் படை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ூமியின் எல்லைகளையெல்லாம் திட்டம்பண்ணினீர்; கோடைகாலத்தையும் மாரிகாலத்தையும் உண்டாக்க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சத்துரு உம்மை நிந்தித்ததையும், மதியீன ஜனங்கள் உமது நாமத்தைத் தூஷித்த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ாட்டுப்புறாவின் ஆத்துமாவைத் துஷ்டருடைய கூட்டத்திற்கு ஒப்புக்கொடாதேயும்; உமது ஏழைகள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்டத்தை என்றைக்கும் மறவ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ம்முடைய உடன்படிக்கையை நினைத்தருளும்; பூமியின் இருளான இடங்கள் கொடுமையுள்ள குடியிருப்ப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பப்பட்டவன் வெட்கத்தோடே திரும்பவிடாதிரும்; சிறுமையும் எளிமையுமானவன் உமது நாம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திக்கும்படி 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 எழுந்தருளும், உமக்காக நீரே வழக்காடும்; மதியீனனாலே நாடோறும் உமக்கு வரும் நிந்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ை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சத்துருக்களின் ஆரவாரத்தை மறவாதேயும்; உமக்கு விரோதமாய் எழும்புகிறவர்களின் அமள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ொழுதும் அதிகர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2026-11-01T17:52:31Z</dcterms:created>
  <dcterms:modified xsi:type="dcterms:W3CDTF">2026-11-01T17:52:31Z</dcterms:modified>
  <dc:title>சங்கீதம் : 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