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உன் முகத்தை சேயீர்மலைக்கு நேராகத் திருப்பி அதற்கு விரோதமாகத் தீர்க்கதரிசனம் உரை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உன் முகத்தை சேயீர்மலைக்கு நேராகத் திருப்பி அதற்கு விரோதமாகத் தீர்க்கதரிசனம் உரை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ச் சொல்லவேண்டியது என்னவென்றால்: கர்த்தராகிய ஆண்டவர் உரைக்கிறார், சேயீர்மலையே, இதோ, நான் உனக்கு விரோதமாக வந்து, என் கையை உனக்கு விரோதமாகநீட்டி, உன்னைப் பாழும் அவாந்தரவெளியுமாக்க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ச் சொல்லவேண்டியது என்னவென்றால்: கர்த்தராகிய ஆண்டவர் உரைக்கிறார், சேயீர்மலையே, இதோ, நான் உனக்கு விரோதமாக வந்து, என் கையை உனக்கு விரோதமாகநீட்டி, உன்னைப் பாழும் அவாந்தரவெளியுமாக்க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பட்டணங்களை, வனாந்தரமாக்கிப்போடுவேன்; நீ பாழாய்ப்போவாய்; நான் கர்த்தர் என்று அறிந்துகொள்வ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பழைய பகையை வைத்து இஸ்ரவேல் புத்திரருடைய அக்கிரமம் நிறைவேறுகையில் அவர்களுக்கு உண்டான ஆபத்தின் காலத்திலே பட்டயத்தின் கூர்மையினால் அவர்களுடைய இரத்தத்தைச் சிந்தினபடிய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பழைய பகையை வைத்து இஸ்ரவேல் புத்திரருடைய அக்கிரமம் நிறைவேறுகையில் அவர்களுக்கு உண்டான ஆபத்தின் காலத்திலே பட்டயத்தின் கூர்மையினால் அவர்களுடைய இரத்தத்தைச் சிந்தினபடியா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ரத்தப் பழிக்கு உன்னை ஒப்புவிப்பேன்; இரத்தப்பழி உன்னைப் பின்தொடரும் என்று கர்த்தராகிய ஆண்டவராயிருக்கிற நான் என் ஜீவனைக்கொண்டு சொல்லுகிறேன்; நீ இரத்தத்தை வெறுகாதபடியினால் இரத்தம் பின்தொடர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ரத்தப் பழிக்கு உன்னை ஒப்புவிப்பேன்; இரத்தப்பழி உன்னைப் பின்தொடரும் என்று கர்த்தராகிய ஆண்டவராயிருக்கிற நான் என் ஜீவனைக்கொண்டு சொல்லுகிறேன்; நீ இரத்தத்தை வெறுகாதபடியினால் இரத்தம் பின்தொடர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சேயீர்மலையைப் பாழும் அவாந்தர இடமுமாக்கி, அதிலே போக்குவரவு செய்வார் இல்லாதபடி சங்காரஞ்செய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ன் மலைகளைக் கொலையுண்டவர்களாலே நிரப்புவேன்; உன் மேடுகளிலும் உன் பள்ளத்தாக்குகளிலும் உன் எல்லா ஆறுகளிலும் பட்டயத்தால் வெட்டுண்டவர்கள் விழ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ன் மலைகளைக் கொலையுண்டவர்களாலே நிரப்புவேன்; உன் மேடுகளிலும் உன் பள்ளத்தாக்குகளிலும் உன் எல்லா ஆறுகளிலும் பட்டயத்தால் வெட்டுண்டவர்கள் விழ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என்றைக்கும் அவாந்தரவெளியாயிருக்கும்படி செய்வேன்; உன் பட்டணங்கள் குடியேற்றப்படுவதில்லை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என்றைக்கும் அவாந்தரவெளியாயிருக்கும்படி செய்வேன்; உன் பட்டணங்கள் குடியேற்றப்படுவதில்லை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ண்டு ஜாதிகளும் இரண்டுதேசங்களும் கர்த்தர் வசமாயிருந்தும், அவைகள் என்னுடையவைகளாகும், நான் அவைகளைச் சுதந்தரித்துக்கொள்ளுவேன் என்று நீ சொல்லுகிறபடியினா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ண்டு ஜாதிகளும் இரண்டுதேசங்களும் கர்த்தர் வசமாயிருந்தும், அவைகள் என்னுடையவைகளாகும், நான் அவைகளைச் சுதந்தரித்துக்கொள்ளுவேன் என்று நீ சொல்லுகிறபடியினா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்மேல் வைத்த வர்மத்தினால் செய்த உன் கோபத்துக்குத்தக்கதாகவும், உன் பொறாமைக்குதக்கதாகவும் நான் செய்து, கர்த்தராகிய ஆண்டவராயிருக்கிற நான் உன்னை நியாயந்தீர்க்கும்போது, என்னை அவர்களுக்குள் அதினால் அறியப்பண்ணுவேன் என்று என் ஜீவனைக்கொண்டு சொல்ல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்மேல் வைத்த வர்மத்தினால் செய்த உன் கோபத்துக்குத்தக்கதாகவும், உன் பொறாமைக்குதக்கதாகவும் நான் செய்து, கர்த்தராகிய ஆண்டவராயிருக்கிற நான் உன்னை நியாயந்தீர்க்கும்போது, என்னை அவர்களுக்குள் அதினால் அறியப்பண்ணுவேன் என்று என் ஜீவனைக்கொண்டு சொல்லு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்மேல் வைத்த வர்மத்தினால் செய்த உன் கோபத்துக்குத்தக்கதாகவும், உன் பொறாமைக்குதக்கதாகவும் நான் செய்து, கர்த்தராகிய ஆண்டவராயிருக்கிற நான் உன்னை நியாயந்தீர்க்கும்போது, என்னை அவர்களுக்குள் அதினால் அறியப்பண்ணுவேன் என்று என் ஜீவனைக்கொண்டு சொல்லு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ின் மலைகள் பாழாக்கப்பட்டு எங்களுக்கு இரையைாகக் கொடுக்கப்பட்டது என்று, நீ அவைகளுக்கு விரோதமாய்ச் சொன்ன உன் நிந்தனைகளையெல்லாம் கர்த்தராகிய நான் கேட்டேன் என்று அப்பொழுது அறிந்துகொள்வ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ின் மலைகள் பாழாக்கப்பட்டு எங்களுக்கு இரையைாகக் கொடுக்கப்பட்டது என்று, நீ அவைகளுக்கு விரோதமாய்ச் சொன்ன உன் நிந்தனைகளையெல்லாம் கர்த்தராகிய நான் கேட்டேன் என்று அப்பொழுது அறிந்துகொள்வ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வாயினால் எனக்குவிரோதமாகப் பெருமைபாராட்டி, எனக்கு விரோதமாக உங்கள் வார்த்தைகளைப் பெருகப்பண்ணினீர்கள்; அதை நான் கேட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வாயினால் எனக்குவிரோதமாகப் பெருமைபாராட்டி, எனக்கு விரோதமாக உங்கள் வார்த்தைகளைப் பெருகப்பண்ணினீர்கள்; அதை நான் கேட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ூமியெல்லாம் மகிழும்போது நான் உன்னைப் பாழாயிருக்கும்படி செய்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ூமியெல்லாம் மகிழும்போது நான் உன்னைப் பாழாயிருக்கும்படி செய்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வம்சத்தாரின் சுதந்தரம் பாழாய்ப்போனதைக் கண்டு மகிழ்ந்தாயே, உனக்கும் அப்படியே சம்பவிக்கச்செய்வேன்; சேயீர் மலையே, ஏதோமே, நீ முழுதும் பாழாவாய்; அதினால் நான் கர்த்தர் என்று அறிந்துகொள்வார்களென்று உரைத்தார் என்று சொல்ல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வம்சத்தாரின் சுதந்தரம் பாழாய்ப்போனதைக் கண்டு மகிழ்ந்தாயே, உனக்கும் அப்படியே சம்பவிக்கச்செய்வேன்; சேயீர் மலையே, ஏதோமே, நீ முழுதும் பாழாவாய்; அதினால் நான் கர்த்தர் என்று அறிந்துகொள்வார்களென்று உரைத்தார் என்று சொல்ல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നുഷ്യപുത്രാ, നീ സെയീർ പർവ്വതത്തിന്നു നേരെ മുഖം തിരിച്ചു അതിനെക്കുറിച്ചു പ്രവചിച്ചു അതി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േണ്ട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ോവയായ കർത്താവു ഇപ്രകാരം അരുളിച്ചെയ്യുന്നു: സെയീർപർവ്വതമേ, ഞാൻ നിനക്കു വിരോധമായ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നിന്റെ നേരെ കൈ നീട്ടി നിന്നെ പാഴും ശൂന്യവുമ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ാൻ നിന്റെ പട്ടണങ്ങളെ ശൂന്യമാക്കും; നീ പാഴായിത്തീരും; ഞാൻ യഹോവയെന്നു നീ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ീ നിത്യവൈരം ഭാവിച്ചു, യിസ്രായേൽമക്കളുടെ അന്ത്യാകൃത്യകാലമായ അവരുടെ ആപത്തുകാലത്തു അവരെ വാള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ല്പിച്ച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തുകൊണ്ടു: എന്നാണ, ഞാൻ നിന്നെ രക്തമാക്കിത്തീർക്കുകയും രക്തം നിന്നെ പിന്തുടരുകയും ചെയ്യും; അത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തം നീ വെറുത്തിരിക്കുന്നു; രക്തം നിന്നെ പിന്തുടരും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ങ്ങനെ ഞാൻ സെയീർപർവ്വതത്തെ പാഴും ശൂന്യവുമാക്കി, ഗതാഗതം ചെയ്യുന്നവരെ അതിൽ നിന്നു ഛേദ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ഞാൻ അതിന്റെ മലകളെ നിഹതന്മാരെക്കൊണ്ടു നിറെക്കും നിന്റെ കുന്നുകളിലും താഴ്വരകളിലും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നദികളിലും വാളാൽ നിഹതന്മാരായവർ വീഴ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നിന്നെ ശാശ്വതശൂന്യങ്ങളാക്കും; നിന്റെ പട്ടണങ്ങൾ നിവാസികൾ ഇല്ലാതെയിരിക്കും; ഞാൻ യഹോവ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ഹോവ അവിടെ ഉണ്ടായിരിക്കെ: ഈ ജാതി രണ്ടും ഈ ദേശം രണ്ടും എനിക്കുള്ളവയാകും; ഞങ്ങൾ അതു കൈവശമാ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നീ പറഞ്ഞിരിക്ക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ന്നാണ, നീ അവരോടു നിന്റെ ദ്വേഷം ഹേതുവായി കാണിച്ചിരിക്കുന്ന കോപത്തിന്നും അസൂയെക്കും ഒത്ത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നും പ്രവർത്തിക്കും; ഞാൻ നിനക്കു ന്യായം വിധിക്കുമ്പോൾ ഞാൻ അവരുടെ ഇടയിൽ എന്നെത്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്പെടുത്തും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യിസ്രായേൽപർവ്വതങ്ങൾ ശൂന്യമായിരിക്കുന്നു; അവ ഞങ്ങൾക്കു ഇരയായി നല്കപ്പെട്ടിരിക്കുന്നു എന്നി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യെക്കുറിച്ചു നീ പറഞ്ഞിരിക്കുന്ന ദൂഷണങ്ങളെ ഒക്കെയും യഹോവയായ ഞാൻ കേട്ടിരിക്കുന്നു എന്നു നീ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ിങ്ങൾ വായ്കൊണ്ടു എന്റെ നേരെ വമ്പു പറഞ്ഞു എനിക്കു വിരോധമായി നിങ്ങളുടെ വാക്കുകളെ പെരുക്കി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 കേ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ഹോവയായ കർത്താവു ഇപ്രകാരം അരുളിച്ചെയ്യുന്നു: സർവ്വഭൂമിയും സന്തോഷിച്ചുകൊണ്ടിരിക്കുമ്പോൾ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െ ശൂന്യമ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ിസ്രായേൽഗൃഹത്തിന്റെ അവകാശം ശൂന്യമായതിൽ നീ സന്തോഷിച്ചുവല്ലോ; ഞാൻ നിന്നോടും അതുപോലെ ചെയ്യ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െയീർപർവ്വതവും എല്ലാ ഏദോമുമായുള്ളാവേ, നീ ശൂന്യമായ്പോകും; ഞാൻ യഹോവയെന്നു അവർ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2026-10-21T09:36:36Z</dcterms:created>
  <dcterms:modified xsi:type="dcterms:W3CDTF">2026-10-21T09:36:36Z</dcterms:modified>
  <dc:title>യെഹെസ്കേൽ : 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