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காரியம் இப்படியிருக்கிறது என்று அறிவேன், தேவனுக்கு முன்பாக மனுஷன் நீதிமானாயிருப்பதெப்படி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வனோடே வழக்காடச்சித்தமாயிருந்தால், ஆயிரத்தில் ஒன்றுக்காகிலும் அவருக்கு உத்தரவு சொல்லமாட்ட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இருதயத்தில் ஞானமுள்ளவர், பெலத்தில் பராக்கிரமமுள்ளவர்; அவருக்கு விரோதமாகத் தன்னைக் கடினப்படுத்தி வாழ்ந்த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பர்வதங்களைச் சடிதியாய்ப் பேர்க்கிறார்; தம்முடைய கோபத்தில் அவைகளைப் புரட்டிப்போட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யின் தூண்கள் அதிரத்தக்கதாய் அதை அதின் ஸ்தானத்தினின்று அசையப்பண்ண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ூரியனுக்குக் கட்டளையிட அது உதிக்காதிருக்கும்; அவர் நட்சத்திரங்களை மறைத்துப்போ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அங்கலாய்ப்பை நான் மறந்து, என் முகத்தின் துக்கத்தை மாற்றி, திடன்கொள்வேன் என்று சொன்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அங்கலாய்ப்பை நான் மறந்து, என் முகத்தின் துக்கத்தை மாற்றி, திடன்கொள்வேன் என்று சொன்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ஒருவரே வானங்களை விரித்து சமுத்திர அலைகளின்மேல் நடக்கிற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வருத்தங்களைப்பற்றி பயமற்றவனாயிருக்கிறேன்; என்னைக் குற்றமில்லாதவனாக எண்ணமாட்டீர் என்று அறி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ுருவச்சக்கர நட்சத்திரங்களையும், மிருகசீரிஷத்தையும் அறுமீனையும், தட்சன மண்டலங்களையும் உண்டாக்கி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பொல்லாதவனாயிருந்தால் விருதாவாய்ப் போராடவேண்டியது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ய்ந்து முடியாத பெரியகாரியங்களையும்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ய்ந்து முடியாத பெரியகாரியங்களையும்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றைந்த மழையைத் தண்ணீரில் முழுகி, என் கைகளைச் சவுக்காரத்தினால் சுத்தம்பண்ணின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என்னைச் சேற்றுப்பள்ளத்திலே அமிழ்த்துவீர். அப்பொழுது என் வஸ்திரமே என்னை அருவ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இருவர்மேலும் தன் கையை வைக்கத்தக்க மத்தியஸ்தன் எங்களுக்குள் இல்லை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இருவர்மேலும் தன் கையை வைக்கத்தக்க மத்தியஸ்தன் எங்களுக்குள் இல்லை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தமது மிலாற்றை என்னைவிட்டு அகற்றுவாராக; அவர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நான் அவருக்கு பயப்படாமல் பேசுவேன்; இப்பொழுதோ அப்படிச் செய்ய இட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அவர் பறித்துக்கொண்டுபோகிறார், அவரை மறிப்பவன் யார்? நீர் என்ன செய்கிறீர் என்று அவரைக் கேட்ப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அவர் பறித்துக்கொண்டுபோகிறார், அவரை மறிப்பவன் யார்? நீர் என்ன செய்கிறீர் என்று அவரைக் கேட்ப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தம்முடைய கோபத்தைத் திருப்பமாட்டார்; ஒருவருக்கொருவர் துணை நிற்கிற அகங்காரிகள் அவருக்கு அடங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அவருக்கு மறுமொழி கொடுக்கவும், அவரோடே வழக்காடும் வார்த்தைகளைத் தெரிந்துகொள்ளவும் நான் எம்மாத்திர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நீதிமானாயிருந்தாலும் அவரோடே வழக்காடாமல், என் நியாயாதிபதியினிடத்தில் இரக்கத்துக்குக் கெஞ்ச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நீதிமானாயிருந்தாலும் அவரோடே வழக்காடாமல், என் நியாயாதிபதியினிடத்தில் இரக்கத்துக்குக் கெஞ்ச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ெஞ்ச, அவர் எனக்கு உத்தரவு அருளினாலும், அவர் என் விண்ணப்பத்துக்குச் செவிகொடுத்தார் என்று நம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ுசலினால் என்னை முறிக்கிறார்; முகாந்தரமில்லாமல் அநேகம் காயங்களை எனக்கு உண்டாக்க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மூச்சுவிட எனக்கு இடங்கொடாமல், கசப்பில் என்னை நிரப்ப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த்தமனென்றாலும் என் உள்ளத்தை நான் அறியேன், என் ஜீவனை அரோச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காரியம் உண்டு, அதைச் சொல்லுகிறேன்; சன்மார்க்கனையும் துன்மார்க்கனையும் அவர் அழி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க்கானது அசுப்பிலே வாதித்துக் கொல்லும்போது, அவர் குற்றமில்லாதவர்களின் சோதனையைப்பார்த்து நகை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வேகமாய் ஓடுகிற கப்பல்களைப்போலவும், இரையின்மேல் பாய்கிற கழுகைப்போலவும் கடந்துபோ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અયૂબે જવાબ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ા, હું જાણું છું કે તું સાચું બોલે છે. પરંતુ દેવ સાથેની દલીલ માણસ કેવી રીતે જીત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ો દેવ તેની સાથે દલીલ કરે, તો દેવના 1,000 પ્રશ્ર્નોમાંથી શું ઓછામાંઓછો એકનો જવાબ તે આપી શક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વિદ્વાન તથા સર્વસમર્થ છે, કોઇપણ માણસ ઇજા પામ્યા વગર દેવ સામે લડ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દેવ જ્યારે ગુંસ્સે થાય છે ત્યારે પર્વતોને હલાવી દે છે અને તેઓને તેની ખબર પડ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પૃથ્વીને હલાવવા ધરતીકંપો મોકલે છે. દેવ પૃથ્વીના પાયાઓ હલાવ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ે આજ્ઞા કરે, તો સૂર્ય ઊગશે નહિ, અને એ તારાઓને ગોંધી શકે છે જેથી તેઓ ઝગમગી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ો હું એમ કહું કે ‘હું મારા દુ:ખ વિષે ભૂલી જઇશ. અને ખુશ થઇને દેવ સામે ફરિયાદ ન કરવાનો નિર્ણ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એકલે હાથે આકાશને પાથર્યુ છે, અને સમુદ્રના મોજા પર ચા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વાસ્તવમાં કશું બદલાતું નથી. વ્યથા હજી પણ મને ડરાવે છે. હું જાણું છું કે તમે મને નિદોર્ષ નહિ ગણ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સપ્તષિર્, મૃગશીર્ષ તથા કૃત્તિકા બનાવ્યા છે. તેણે દક્ષિણી આકાશના નક્ષત્રો ર્સજ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પહેલેથીજ ગુનેગાર ઠરાયો છું. તો હું ફોકટ શા માટે શ્રમ કરું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અદભુત કાર્યો કરે છે જે લોકો સમજી શકતા નથી. અને કોઇ ગણી ન શકે તેનાથી વધારે ચમત્કારી કાર્ય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ો હિમથી હું મારું શરીર ધોઉં અને સાબુથી મારા હાથ ચોખ્ખાં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ો પણ દેવ મને ખાઇમાં નાખી દેશે અને મારા પોતાનાં જ વસ્ત્રો મને ઘૃણ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ું મારો પોતાનો બચાવ કરી શકતો નથી કારણકે તમે મારા જેવા માણસ નથી. આપણે એક બીજાને ન્યાયાલયમાં મ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એ તેમ નથી. તમે માણસ હોત તો આપણે સારી રીતે વાદ-વિવાદ કરી શક્યા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મારી ઇચ્છા છે, કોઇ આડતિયો હોત કે જે બંને પક્ષને સાંભળી શકે. હું ઇચ્છું છું એવું કોઇ હોત જે આ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ેનો ન્યાય કરી શક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હું ઇચ્છું છુઁ, દેવનો શિક્ષા દંડ મારા પરથી લઇલે એવું કોઇ હોત, તો પછી દેવ મને ક્યારેય ડરા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ો હું દેવનો ડર રાખ્યા વગર તેને મોઢામોઢ કહી દઇશ. પણ હમણાં હું એમ કરી શકું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મારી બાજુમાંથી પસાર થાય છે; પણ હું તેમને જોઇ શકતો નથી. તે આગળ ચાલ્યા જાય છે, પણ હું તેમને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જો ઓચિંતાના આવે અને તેમને જે કઇં જોઇતું હોય તે ઝડપમારી પડાવી લે તો તેમને કોણ રોકી શકે?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ણ પૂછી શકે, ‘તમે આ શું કરો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શ્વર તેમનો ગુસ્સો રોકશે નહિ રહાબનાં મદદગારો પણ દેવથી ડરે છે. માણસનો ગર્વ તેની સામે ઓગળ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ો પછી માત્ર મારા જેવા કઇ દલીલોને બળે એની સામે ઊભા રહ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નિદોર્ષ હોવા છતાં હું તેમને જવાબ આપી શકતો નથી મારા ન્યાયાધીશ પાસે દયાની ભીખ માંગું એટલું જ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જો એની સામે ફરિયાદ કરું અને તે જવાબ આપે તો. મને ખાત્રી છે તે મારું સાંભળ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મને કચરી નાખવા તોફાન મોકલશે. કારણ વગર તે મને વધારે ઘાયલ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મને શ્વાસ લેવા દેશે નહિ, પણ મને મુશ્કેલીઓથી ભરપૂર કર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દેવને હરાવી શકીશ નહિ, તે ખુબજ શકિતશાળી છે. હું દેવને ન્યાયાલયમાં લઇ જઇને મારી તરફ નિષ્પ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નો આગ્રહ કરી શક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નિદોર્ષ છું, પણ હું જે કાંઇ કહું છું તેમાં હું ગુનેગાર જ દેખાઉ છું, હું નિદોર્ષ છ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હું બોલુ છુ, મારુ મોઢુ મને અપરાધી સાબિ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નિદોર્ષ છુઁ, પણ શું વિચાર કરવો તે હું જાણતો નથી. હું મારા પોતાના જીવનને ધિક્ક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માણસ કદાચ ભલે વાંક વગરનો કે અનિષ્ટ હોય પરંતુ દરેકને સરખીજ વસ્તુ થાય છે. તે બધાનો નાશ કર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કોઇ ભયંકર બાબત બની જાય અને એક નિદોર્ષ માણસને મારી નાખવામાં આવે તો શું દેવ તેના પર હસ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્યારે દુષ્ટ માણસ એક પ્રદેશને કબ્જામાં લઇ લે છે, તો તે ન્યાયાધીશોને શું થઇ રહ્યુંં છે તે જ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રોકે છે? એ જો સાચું હોય તો પછી દેવ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ારા દિવસો એક દોડવીર કરતા પણ વધારે ઝડપથી પસાર થઇ જાય છે. મારા દિવસો પસાર થઇ રહ્યા છે અને તે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આનંદ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ઝડપથી પસાર થતા વહાણની જેમ અંતે પોતાના શિકાર પર તૂટી પડતા ગરૂડની જેમ મારા દિવસો ચાલ્યા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2026-10-21T06:10:21Z</dcterms:created>
  <dcterms:modified xsi:type="dcterms:W3CDTF">2026-10-21T06:10:21Z</dcterms:modified>
  <dc:title>અયૂબ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