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ாம் வருஷத்தின் முடிவிலே விடுதலைபண்ணுவாய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ாம் வருஷத்தின் முடிவிலே விடுதலைபண்ணுவாய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டுதலையின் விபரமாவது: பிறனுக்குக் கடன்கொடுத்தவன் எவனும், கர்த்தர் நியமித்த விடுதலை கூறப்பட்டபடியால், அந்தக் கடனைப் பிறன் கையிலாகிலும் தன் சகோதரன் கையிலாகிலும் தண்டாமல் விட்டுவிட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டுதலையின் விபரமாவது: பிறனுக்குக் கடன்கொடுத்தவன் எவனும், கர்த்தர் நியமித்த விடுதலை கூறப்பட்டபடியால், அந்தக் கடனைப் பிறன் கையிலாகிலும் தன் சகோதரன் கையிலாகிலும் தண்டாமல் விட்டுவிட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ிய ஜாதியான் கையிலே நீ கடனைத் தண்டலாம்; உன் சகோதரனிடத்திலோ உனக்கு வரவேண்டியதை உன் கை விட்டுவிடக்கடவ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ிய ஜாதியான் கையிலே நீ கடனைத் தண்டலாம்; உன் சகோதரனிடத்திலோ உனக்கு வரவேண்டியதை உன் கை விட்டுவிடக்கடவ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ளியவன் உனக்குள் இல்லாதிருக்கும்படியாக இப்படிச் செய்யவேண்டும்; இன்று நான் உனக்குக் கற்பிக்கிற எல்லாக் கற்பனைகளின்படியும் நீ செய்யும்படி, உன் தேவனாகிய கர்த்தரின் சத்தத்தைக் கவனமாய்க் கேட்பாயா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ளியவன் உனக்குள் இல்லாதிருக்கும்படியாக இப்படிச் செய்யவேண்டும்; இன்று நான் உனக்குக் கற்பிக்கிற எல்லாக் கற்பனைகளின்படியும் நீ செய்யும்படி, உன் தேவனாகிய கர்த்தரின் சத்தத்தைக் கவனமாய்க் கேட்பாயான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உனக்குச் சுதந்தரிக்கும்படி கொடுக்கும் தேசத்தில், உன்னை மேன்மேலும் ஆசீர்வதி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உனக்குச் சுதந்தரிக்கும்படி கொடுக்கும் தேசத்தில், உன்னை மேன்மேலும் ஆசீர்வதி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ேவனாகிய கர்த்தர் உனக்குச் சொன்னபடி உன்னை ஆசீர்வதிப்பதினால், நீ அநேகம் ஜாதிகளுக்குக் கடன் கொடுப்பாய், நீயோ கடன் வாங்குவதில்லை; நீ அநேகம் ஜாதிகளை ஆளுவாய், உன்னையோ அவர்கள் ஆளுவத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ேவனாகிய கர்த்தர் உனக்குச் சொன்னபடி உன்னை ஆசீர்வதிப்பதினால், நீ அநேகம் ஜாதிகளுக்குக் கடன் கொடுப்பாய், நீயோ கடன் வாங்குவதில்லை; நீ அநேகம் ஜாதிகளை ஆளுவாய், உன்னையோ அவர்கள் ஆளுவத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க்குக் கொடுக்கும் தேசத்தின் எந்த வாசலிலும் உன் சகோதரரில் எளியவனான ஒருவன் இருந்தால், எளியவனாகிய உன் சகோதரனுக்கு உன் இருதயத்தை நீ கடினமாக்காமலும், உன் கையை மூடாமல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க்குக் கொடுக்கும் தேசத்தின் எந்த வாசலிலும் உன் சகோதரரில் எளியவனான ஒருவன் இருந்தால், எளியவனாகிய உன் சகோதரனுக்கு உன் இருதயத்தை நீ கடினமாக்காமலும், உன் கையை மூடாமல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ுக்கு உன் கையைத் தாராளமாய்த் திறந்து, அவனுடைய அவசரத்தினிமித்தம் அவனுக்குத் தேவையானதைக் கடன்கொடுப்பாய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டுதலை வருஷமாகிய ஏழாம் வருஷம் கிட்டியிருக்கிறதென்று சொல்லி, உன் இருதயத்திலே பொல்லாத நினைவு கொண்டு, உன் ஏழைச் சகோதரனுக்குக் கொடாமல் மறுத்து, அவன்மேல் வன் கண் வைக்காதபடிக்கும், அவன் உன்னைக் குறித்துக் கர்த்தரை நோக்கி அபயமிடாதபடிக்கும் எச்சரிக்கையாயிரு; அப்படிச் செய்வாயானால் அது உனக்குப் பாவம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டுதலை வருஷமாகிய ஏழாம் வருஷம் கிட்டியிருக்கிறதென்று சொல்லி, உன் இருதயத்திலே பொல்லாத நினைவு கொண்டு, உன் ஏழைச் சகோதரனுக்குக் கொடாமல் மறுத்து, அவன்மேல் வன் கண் வைக்காதபடிக்கும், அவன் உன்னைக் குறித்துக் கர்த்தரை நோக்கி அபயமிடாதபடிக்கும் எச்சரிக்கையாயிரு; அப்படிச் செய்வாயானால் அது உனக்குப் பாவமா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டுதலை வருஷமாகிய ஏழாம் வருஷம் கிட்டியிருக்கிறதென்று சொல்லி, உன் இருதயத்திலே பொல்லாத நினைவு கொண்டு, உன் ஏழைச் சகோதரனுக்குக் கொடாமல் மறுத்து, அவன்மேல் வன் கண் வைக்காதபடிக்கும், அவன் உன்னைக் குறித்துக் கர்த்தரை நோக்கி அபயமிடாதபடிக்கும் எச்சரிக்கையாயிரு; அப்படிச் செய்வாயானால் அது உனக்குப் பாவமாய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க்குத் தாராளமாய்க் கொடுப்பாயாக; அவனுக்குக் கொடுக்கும்போது உன் இருதயம் விசனப்படாதிருப்பதாக; அதினிமித்தமாக உன் தேவனாகிய கர்த்தர் உன்னுடைய எல்லாக் கிரியைகளிலும், நீ கையிட்டுச் செய்யும் எல்லாக் காரியங்களிலும் உன்னை ஆசீர்வதிப்ப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க்குத் தாராளமாய்க் கொடுப்பாயாக; அவனுக்குக் கொடுக்கும்போது உன் இருதயம் விசனப்படாதிருப்பதாக; அதினிமித்தமாக உன் தேவனாகிய கர்த்தர் உன்னுடைய எல்லாக் கிரியைகளிலும், நீ கையிட்டுச் செய்யும் எல்லாக் காரியங்களிலும் உன்னை ஆசீர்வதிப்ப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சத்திலே எளியவர்கள் இல்லாதிருப்பதில்லை; ஆகையால் உன் தேசத்திலே சிறுமைப்பட்டவனும் எளியவனுமாகிய உன் சகோதரனுக்கு உன் கையைத் தாராளமாய்த் திறக்கவேண்டும் என்று நான் உனக்குக் கட்டளையிட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சத்திலே எளியவர்கள் இல்லாதிருப்பதில்லை; ஆகையால் உன் தேசத்திலே சிறுமைப்பட்டவனும் எளியவனுமாகிய உன் சகோதரனுக்கு உன் கையைத் தாராளமாய்த் திறக்கவேண்டும் என்று நான் உனக்குக் கட்டளையிட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சகோதரனாகிய எபிரெய புருஷனாகிலும் எபிரெய ஸ்திரீயாகிலும் உனக்கு விலைப்பட்டால், ஆறுவருஷம் உன்னிடத்தில் சேவிக்கவேண்டும்; ஏழாம் வருஷத்தில் அவனை விடுதலைபண்ணி அனுப்பி விடுவ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சகோதரனாகிய எபிரெய புருஷனாகிலும் எபிரெய ஸ்திரீயாகிலும் உனக்கு விலைப்பட்டால், ஆறுவருஷம் உன்னிடத்தில் சேவிக்கவேண்டும்; ஏழாம் வருஷத்தில் அவனை விடுதலைபண்ணி அனுப்பி விடுவ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 விடுதலைபண்ணி அனுப்பி விடும்போது அவனை வெறுமையாய் அனுப்பிவிடாம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்னை ஆசீர்வதித்ததின்படி, உன் ஆட்டுமந்தையிலும் உன் களத்திலும் உன் ஆலையிலும் எடுத்து அவனுக்குத் தாராளமாய்க் கொடுத்து அனுப்பிவிடுவ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்னை ஆசீர்வதித்ததின்படி, உன் ஆட்டுமந்தையிலும் உன் களத்திலும் உன் ஆலையிலும் எடுத்து அவனுக்குத் தாராளமாய்க் கொடுத்து அனுப்பிவிடுவ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தேசத்தில் அடிமையாயிருந்ததையும், உன் தேவனாகிய கர்த்தர் உன்னை மீட்டுக்கொண்டதையும் நினைவுகூரக்கடவாய்; ஆகையால் நான் இன்று இந்தக் காரியத்தை உனக்குக் கட்டளையிட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தேசத்தில் அடிமையாயிருந்ததையும், உன் தேவனாகிய கர்த்தர் உன்னை மீட்டுக்கொண்டதையும் நினைவுகூரக்கடவாய்; ஆகையால் நான் இன்று இந்தக் காரியத்தை உனக்குக் கட்டளையிட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, அவன் உன்னிடத்தில் நன்மைபெற்று, உன்னையும் உன் குடும்பத்தையும் நேசிப்பதினால்: நான் உன்னைவிட்டுப் போகமாட்டேன் என்று உன்னுடனே சொல்வானேயாகி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, அவன் உன்னிடத்தில் நன்மைபெற்று, உன்னையும் உன் குடும்பத்தையும் நேசிப்பதினால்: நான் உன்னைவிட்டுப் போகமாட்டேன் என்று உன்னுடனே சொல்வானேயாகி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ஒரு கம்பியை எடுத்து, அவன் காதைக் கதவோடே சேர்த்துக் குத்துவாயாக; பின்பு அவன் என்றைக்கும் உனக்கு அடிமையாயிருக்கக்கடவன்; உன் அடிமைப்பெண்ணுக்கும் அப்படியே செய்யக்கடவ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ஒரு கம்பியை எடுத்து, அவன் காதைக் கதவோடே சேர்த்துக் குத்துவாயாக; பின்பு அவன் என்றைக்கும் உனக்கு அடிமையாயிருக்கக்கடவன்; உன் அடிமைப்பெண்ணுக்கும் அப்படியே செய்யக்கடவ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ை விடுதலையாக்கி அனுப்பிவிடுவது உனக்கு விசனமாய்க் காணப்படவேண்டாம்; இரட்டிப்பான கூலிக்கு ஈடாக ஆறு வருஷம் உன்னிடத்தில் சேவித்தானே; இப்படி உன் தேவனாகிய கர்த்தர் நீ செய்யும் எல்லாவற்றிலும் உன்னை ஆசீர்வதிப்ப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ை விடுதலையாக்கி அனுப்பிவிடுவது உனக்கு விசனமாய்க் காணப்படவேண்டாம்; இரட்டிப்பான கூலிக்கு ஈடாக ஆறு வருஷம் உன்னிடத்தில் சேவித்தானே; இப்படி உன் தேவனாகிய கர்த்தர் நீ செய்யும் எல்லாவற்றிலும் உன்னை ஆசீர்வதிப்ப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ை விடுதலையாக்கி அனுப்பிவிடுவது உனக்கு விசனமாய்க் காணப்படவேண்டாம்; இரட்டிப்பான கூலிக்கு ஈடாக ஆறு வருஷம் உன்னிடத்தில் சேவித்தானே; இப்படி உன் தேவனாகிய கர்த்தர் நீ செய்யும் எல்லாவற்றிலும் உன்னை ஆசீர்வதிப்ப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ஆடுமாடுகளில் தலையீற்றாகிய ஆணையெல்லாம் உன் தேவனாகிய கர்த்தருக்குப் பரிசுத்தமாக்கக்கடவாய்; உன் மாட்டின் தலையீற்றை வேலைகொள்ளாமலும், உன் ஆட்டின் தலையீற்றை மயிர் கத்தரியாமலும் இருப்பாய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ஆடுமாடுகளில் தலையீற்றாகிய ஆணையெல்லாம் உன் தேவனாகிய கர்த்தருக்குப் பரிசுத்தமாக்கக்கடவாய்; உன் மாட்டின் தலையீற்றை வேலைகொள்ளாமலும், உன் ஆட்டின் தலையீற்றை மயிர் கத்தரியாமலும் இருப்ப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ஆடுமாடுகளில் தலையீற்றாகிய ஆணையெல்லாம் உன் தேவனாகிய கர்த்தருக்குப் பரிசுத்தமாக்கக்கடவாய்; உன் மாட்டின் தலையீற்றை வேலைகொள்ளாமலும், உன் ஆட்டின் தலையீற்றை மயிர் கத்தரியாமலும் இருப்பாய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ெரிந்துகொள்ளும் ஸ்தலத்திலே வருஷந்தோறும் நீயும் உன் வீட்டாருமாய் உன் தேவனாகிய கர்த்தருடைய சந்நிதியில் அப்படிப்பட்டவைகளைப் புசிக்கக்கடவ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ெரிந்துகொள்ளும் ஸ்தலத்திலே வருஷந்தோறும் நீயும் உன் வீட்டாருமாய் உன் தேவனாகிய கர்த்தருடைய சந்நிதியில் அப்படிப்பட்டவைகளைப் புசிக்கக்கடவ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முடம் குருடு முதலான யாதொரு பழுது இருந்தால், அதை உன் தேவனாகிய கர்த்தருக்குப் பலியிடவேண்டா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முடம் குருடு முதலான யாதொரு பழுது இருந்தால், அதை உன் தேவனாகிய கர்த்தருக்குப் பலியிடவேண்டா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ப்பட்டதை நீ உன் வாசல்களிலே, கலைமானையும் வெளிமானையும் புசிப்பதுபோலப் புசிக்கலாம்; தீட்டுப்பட்டவனும் தீட்டுப்படாதவனும் அதைப் புசிக்கலா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ப்பட்டதை நீ உன் வாசல்களிலே, கலைமானையும் வெளிமானையும் புசிப்பதுபோலப் புசிக்கலாம்; தீட்டுப்பட்டவனும் தீட்டுப்படாதவனும் அதைப் புசிக்கலா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் இரத்தத்தைமாத்திரம் சாப்பிடாமல், அதைத் தண்ணீரைப்போலத் தரையிலே ஊற்றிவிடக்கடவ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દર સાતમે વષેર્ તમાંરે તમાંરા દેણદારોનું સર્વ પ્રકારનું દેવું માંફ કરી દેવું. દેવામાંફીનો નિયમ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ંણે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દરેક મહાજને દેવાદાર કે જેઓ તેના ઋણી છે તેઓને દેણાંથી મુકત કરવાં. તેણે પોતાના જાતભાઈ પાસે દે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ૂલ કરવા દબાણ કરવું નહિ. કારણ કે એ યહોવાએ ઠરાવેલું દેવામાંફીનું વર્ષ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થી તમે વિદેશી પાસે દેવું ભરપાઈ કરાવી શકો પરંતુ દેણદાર જો તમાંરો ઇસ્રાએલી ભાઈ હોય તો તમાંર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ું રદ કર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ાંરા દેવ યહોવા તમને જે પ્રદેશ આપે છે, તેમાં તે તમને ખૂબ વિપુલતા આપશે તમાંરામાંનું કોઇ ગરીબ હ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રંતુ શરત એટલી કે તમે દેવની આજ્ઞાઓનું પાલન કરશો. અને આજે તમને હું જે આજ્ઞાઓ જણાવું છું, તે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લન બરાબર 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ાંરા દેવ યહોવા વચન મુજબ તમને આશીર્વાદ આપશે અને તમે અનેક પ્રજાઓના લેણદાર બનશો, તમે કોઈના દેવાદ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બનો, અને તમે અનેક પ્રજાઓ ઉપર શાસન કરશો, પણ કોઈ તમાંરા ઉપર રાજ કર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પરંતુ તમાંરા દેવ યહોવા તમને જે પ્રદેશ આપે છે, તેના કોઈ પણ ગામમાં તમાંરો કોઈ જાતિભાઈ આથિર્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શ્કેલીમાં આવી પડે, તો કઠોર હૃદયના ના બનશો. કે મદદનાં હાથને રોક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રંતુ ઉદાર હાથે તમે તેઓને જરૂરિયાત પ્રમાંણે ધીર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પણ સાવધાન! જોજો, એવું ના બને કે, “જયારે સાતમું ઋણમુકિતનું વર્ષ નજીક આવ્યું છે ત્યારે હલક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ચારથી ભરાઇને તમે તમાંરા આથિર્ક મુશ્કેલીમાં આવી પડેલા જાતભાઈ પ્રત્યે લાગણીહીન બની તેને કંઈ ન આપ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તર તે તમાંરી વિરુદ્ધ યહોવાને પોકાર કરશે અને તમે દોષિત ઠ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વળી તેને જેની જરૂર હોય તે તમાંરે તેને ઉછીનું આપવું અને તે માંટે દુ:ખી થવું નહિ! કારણ કે, આ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ીધે તમે જે કરશો તેમાં યહોવા તમને તમાંરાં બધાં કાર્યોમાં લાભ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માંરા દેશમાં હંમેશા તમાંરી વચ્ચે કોઇ ગરીબ તો હોવાના જ. તેથી હું તમને આજ્ઞા કરું છું કે,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કોઈ જાતભાઈ ગરીબ હોય અને આથિર્ક ભીંસમાં હોય તો તેમને ઉદારતાથી મદદ કર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તમે જો કોઈ હિબ્રૂ સ્ત્રી કે પુરૂષને ગુલામ તરીકે ખરીદો, તે તમાંરી છ વર્ષ સેવા કરે અને તમાં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સાતમે વષેર્ મુકિત આપ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મુકત કરતી વખતે તેને ખાલી હાથે જવા દેવ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માંરાં ઘેટાં-બકરાં, જૈતવાડીઓ અને દ્રાક્ષાવાડીઓમાંથી વિદાય ટાણે તેઓને ભેટ આપો. કારણ કે,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યહોવાએ તમને સુખસમૃદ્વિ આપી છે, તેથી તેના પ્રમાંણમાં તેમને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ને તમાંરે સ્મરણ કરવું કે, તમે પોતે પણ મિસરમાં ગુલામ હતા અને તમાંરા દેવ યહોવાએ તમને છોડાવ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 તેથી જ હું આજે તમને આ આજ્ઞા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પણ જો તમાંરો હિબ્રૂ ગુલામ તેને તમાંરે ત્યાં સંતોષ હોય એમ કહેતો હોય કે, ‘માંરે તમાંરે ત્ય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વું નથી’ કારણ કે મને તમાંરા પર અને તમાંરા પરિવાર પર પ્રેમ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ો તમાંરે એક સોયો લઈને તેના કાનની આરપાર વીંધીને બારણામાં ખોસી દેવો, તેથી તે જીવનભર તમાંરો ગુલ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ીને રહેશે. સ્ત્રીગુલામની બાબતમાં પણ તમાંરે આ પ્રમાંણે જ વર્તવ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ગુલામને મુકત કરતી વખતે તમાંરે ખોટું લગાડીને મન ઊચું ન કરવું. કારણ કે, રોજે રાખેલા મજૂર કર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ધેર્ ખરચે એણે તમાંરી નોકરી કરી છે, વળી તેને તમે મુકત કર્યો માંટે યહોવા તમાંરા દેવ તમે જે કરશ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વમાં તમને આશીર્વાદ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તમાંરાં ઘેટાં અને ઢોરઢાંખરના પ્રથમજનિત નર બચ્ચાંને તમાંરે તમાંરા દેવ યહોવાને સમર્પણ કરી દેવ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થમજનિતોને એટલે કે પ્રાણીઓને ખેતરમાં કામે લગાડવાં નહિ, કે પ્રથમજનિત ઘેટાંબકરાંનું ઊન તમાં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ારવ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્રતિવર્ષ તમાંરે અને તમાંરા પરિવારે યહોવાએ પસંદ કરેલા સ્થાને તમાંરા દેવ યહોવાને ધરાવીને પછી જ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ણીઓ ખાવ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પરંતુ જો તેમનાંમાં કોઈ ખોડખાંપણ હોય, તે લુલૂ,લંગડુ કે આંધળુ હોય અથવા તેને બીજી કોઇ મોટી ખો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, તો તમાંરે તેને તમાંરા દેવ યહોવાને ધરાવવ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અને તેનો ઉપયોગ તમાંરે ઘેર તમાંરા કુટુંબના ખોરાક તરીકે કરવો. શુદ્વ કે અશુદ્વ ગમે તે સ્થિતિમાં હો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તમે, હરણ કે કાળિયારની જેમ એ પ્રાણીઓને ખાઈ શક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રંતુ તમાંરે તેનું લોહી ખાવું નહિ, તેને જળની જેમ જમીન પર ઢોળી દે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2026-10-21T06:11:06Z</dcterms:created>
  <dcterms:modified xsi:type="dcterms:W3CDTF">2026-10-21T06:11:06Z</dcterms:modified>
  <dc:title>પુનર્નિયમ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