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துக்கத்துடனே உங்களிடத்தில் மறுபடியும் வராதபடிக்கு எனக்குள்ளே தீர்மானித்துக்கொண்ட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ங்களைத் துக்கப்படுத்தினால், என்னாலே துக்கமடைந்தவனேயல்லாமல், எவன் என்னைச் சந்தோஷப்படுத்துவான்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ங்களைத் துக்கப்படுத்தினால், என்னாலே துக்கமடைந்தவனேயல்லாமல், எவன் என்னைச் சந்தோஷப்படுத்துவான்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னுடைய சந்தோஷம் உங்களெல்லாருக்கும் சந்தோஷமாயிருக்குமென்று, நான் உங்களெல்லாரையும்பற்றி நம்பிக்கையுள்ளவனாயிருந்து, நான் வரும்போது, என்னைச் சந்தோஷப்படுத்தவேண்டியவர்களால் நான் துக்கமடையாதபடிக்கு, அதை உங்களுக்கு எழுதின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னுடைய சந்தோஷம் உங்களெல்லாருக்கும் சந்தோஷமாயிருக்குமென்று, நான் உங்களெல்லாரையும்பற்றி நம்பிக்கையுள்ளவனாயிருந்து, நான் வரும்போது, என்னைச் சந்தோஷப்படுத்தவேண்டியவர்களால் நான் துக்கமடையாதபடிக்கு, அதை உங்களுக்கு எழுதின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வனுக்கு நீங்கள் மன்னிக்கிறீர்களோ, அவனுக்கு நானும் மன்னிக்கிறேன்; மேலும் எதை நான் மன்னித்திருக்கிறேனோ, அதை உங்கள்நிமித்தம் கிறிஸ்துவினுடைய சந்நிதானத்திலே மன்னித்திருக்கி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வனுக்கு நீங்கள் மன்னிக்கிறீர்களோ, அவனுக்கு நானும் மன்னிக்கிறேன்; மேலும் எதை நான் மன்னித்திருக்கிறேனோ, அதை உங்கள்நிமித்தம் கிறிஸ்துவினுடைய சந்நிதானத்திலே மன்னித்திருக்கி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ன்றியும் நீங்கள் துக்கப்படும்படிக்கு எழுதாமல், உங்கள்மேல் நான் வைத்த அன்பின் மிகுதியை நீங்கள் அறியும்படிக்கே, மிகுந்த வியாகுலமும் மன இடுக்கமும் அடைந்தவனாய் அதிகக் கண்ணீரோடே உங்களுக்கு எழுதின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ன்றியும் நீங்கள் துக்கப்படும்படிக்கு எழுதாமல், உங்கள்மேல் நான் வைத்த அன்பின் மிகுதியை நீங்கள் அறியும்படிக்கே, மிகுந்த வியாகுலமும் மன இடுக்கமும் அடைந்தவனாய் அதிகக் கண்ணீரோடே உங்களுக்கு எழுதின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ாத்தானாலே நாம் மோசம்போகாதபடிக்கு அப்படிச் செய்தேன்; அவனுடைய தந்திரங்கள் நமக்குத் தெரியாதவைகள் அல்லவ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ுக்கமுண்டாக்கினவன் எனக்குமாத்திரமல்ல, ஒருவாறு உங்களெல்லாருக்கும் துக்கமுண்டாக்கினான்; நான் உங்கள் எல்லார்மேலும் அதிக பாரஞ்சுமத்தாதபடிக்கு இதைச் சொல்லுகிற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ுக்கமுண்டாக்கினவன் எனக்குமாத்திரமல்ல, ஒருவாறு உங்களெல்லாருக்கும் துக்கமுண்டாக்கினான்; நான் உங்கள் எல்லார்மேலும் அதிக பாரஞ்சுமத்தாதபடிக்கு இதைச் சொல்லுகிற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ேலும் நான் கிறிஸ்துவின் சுவிசேஷத்தைப் பிரசங்கிக்கும்படி துரோவாபட்டணத்தில் வந்தபோது, கர்த்தராலே எனக்குக் கதவு திறக்கப்பட்டிருக்கையில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ேலும் நான் கிறிஸ்துவின் சுவிசேஷத்தைப் பிரசங்கிக்கும்படி துரோவாபட்டணத்தில் வந்தபோது, கர்த்தராலே எனக்குக் கதவு திறக்கப்பட்டிருக்கையில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ப்பட்டவனுக்கு அநேகராலுண்டான இந்த தண்டனையே போத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என் சகோதரனாகிய தீத்துவைக் காணாததினாலே, என் ஆவிக்கு அமைதலில்லாதிருந்தது. ஆதலால் நான் அவர்களிடத்தில் அனுப்புவித்துக்கொண்டு, மக்கெதோனியா நாட்டுக்குப் புறப்பட்டுப்போன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என் சகோதரனாகிய தீத்துவைக் காணாததினாலே, என் ஆவிக்கு அமைதலில்லாதிருந்தது. ஆதலால் நான் அவர்களிடத்தில் அனுப்புவித்துக்கொண்டு, மக்கெதோனியா நாட்டுக்குப் புறப்பட்டுப்போன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ிறிஸ்துவுக்குள் எப்பொழுதும் எங்களை வெற்றிசிறக்கப்பண்ணி, எல்லா இடங்களிலேயும் எங்களைக்கொண்டு அவரை அறிகிற அறிவின் வாசனையை வெளிப்படுத்துகிற தேவனுக்கு ஸ்தோத்திர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ிறிஸ்துவுக்குள் எப்பொழுதும் எங்களை வெற்றிசிறக்கப்பண்ணி, எல்லா இடங்களிலேயும் எங்களைக்கொண்டு அவரை அறிகிற அறிவின் வாசனையை வெளிப்படுத்துகிற தேவனுக்கு ஸ்தோத்திர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தலால் அவன் அதிக துக்கத்தில் அமிழ்ந்துபோகாதபடிக்கு, நீங்கள் அவனுக்கு மன்னித்து ஆறுதல்செய்யவேண்ட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ரட்சிக்கப்படுகிறவர்களுக்குள்ளேயும், கெட்டுப்போகிறவர்களுக்குள்ளேயும், நாங்கள் தேவனுக்குக் கிறிஸ்துவின் நற்கந்தமாயிருக்கிறோ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ப்படி, உங்கள் அன்பை அவனுக்குக் காண்பிக்கும்படி உங்களை வேண்டிக்கொள்ளுகிற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ெட்டுப்போகிறவர்களுக்குள்ளே மரணத்திற்கேதுவான மரணவாசனையாகவும், இரட்சிக்கப்படுகிறவர்களுக்குள்ளே ஜீவனுக்கேதுவான ஜீவவாசனையாகவும் இருக்கிறோம். இவைகளை நடப்பிக்கிறதற்கு எவன் தகுதியானவன்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ெட்டுப்போகிறவர்களுக்குள்ளே மரணத்திற்கேதுவான மரணவாசனையாகவும், இரட்சிக்கப்படுகிறவர்களுக்குள்ளே ஜீவனுக்கேதுவான ஜீவவாசனையாகவும் இருக்கிறோம். இவைகளை நடப்பிக்கிறதற்கு எவன் தகுதியானவன்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ேகரைப்போல, நாங்கள் தேவவசனத்தைக் கலப்பாய்ப் பேசாமல், துப்புரவாகவும், தேவனால் அருளப்பட்டபிரகாரமாகவும், கிறிஸ்துவுக்குள் தேவசந்நிதியில் பேசுகிறோ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ேகரைப்போல, நாங்கள் தேவவசனத்தைக் கலப்பாய்ப் பேசாமல், துப்புரவாகவும், தேவனால் அருளப்பட்டபிரகாரமாகவும், கிறிஸ்துவுக்குள் தேவசந்நிதியில் பேசுகிறோ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ங்கள் எல்லாவற்றிலேயும் கீழ்ப்படிந்திருக்கிறீர்களோ என்று உங்களைச் சோதித்தறியும்படி இப்படி எழுதினேன்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1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ದರೆ ನಾನು ತಿರಿಗಿ ನಿಮ್ಮ ಬಳಿಗೆ ದುಃಖದಿಂದ ಬರುವದಿಲ್ಲವೆಂದು ನನ್ನಲ್ಲಿ ತೀರ್ಮಾನಿಸಿಕೊಂಡ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ಾನು ನಿಮ್ಮನ್ನು ದುಃಖ ಪಡಿಸಿದರೆ ನನ್ನನ್ನು ಆನಂದಪಡಿಸುವದಕ್ಕೆ ಯಾರಿ ದ್ದಾರೆ? ನನ್ನಿಂದ ದುಃಖ ಹೊಂದಿದವನೇ ಹೊರ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ೇರೆ ಯಾರೂ ಇಲ್ಲವಲ್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ಾನು ಬಂದಾಗ ನನ್ನನು ಸಂತೋಷಪಡಿಸತಕ್ಕವರಿಂದ ದುಃಖ ಹೊಂದಬಾರ ದೆಂದೂ ನನ್ನ ಸಂತೋಷವು ನಿಮ್ಮೆಲ್ಲರ ಸಂತೋಷವೇ ಎಂದ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ೆಲ್ಲರ ವಿಷಯದಲ್ಲಿ ನನಗೆ ಭರವಸ ವಿರುವದರಿಂದ ನಾನು ನಿಮಗೆ ಇದನ್ನು ಬರೆದ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ೀವು ಯಾರಿಗೆ ಯಾವದನ್ನು ಮನ್ನಿಸುತ್ತೀರೋ ನಾನು ಸಹ ಮನ್ನಿಸುತ್ತೇನೆ; ನಾನು ಯಾವದನ್ನಾದರೂ ಮನ್ನಿಸಿದ್ದರೆ ಕ್ರಿಸ್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ನ್ನಿಧಾನದಲ್ಲಿ ನಿಮ್ಮ ನಿಮಿತ್ತವೇ ಮನ್ನಿಸ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ಿಮಗೆ ದುಃಖವಾಗಬೇಕಂತಲ್ಲ, ನಿಮ್ಮ ಮೇಲೆ ನನಗಿರುವ ಅಧಿಕವಾದ ಪ್ರೀತಿಯನ್ನು ನೀವು ತಿಳಿದು ಕೊಳ್ಳಬೇಕೆಂತಲೇ ನಾನು ಬಹ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ಣ್ಣೀರಿನಿಂದಲೂ ಹೃದಯದ ಬಹುಸಂಕಟದಿಂದಲೂ ವ್ಯಾಕುಲ ದಿಂದಲೂ ನಿಮಗೆ ಬರೆ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ಸೈತಾನನಿಗೆ ನಮ್ಮ ವಿಷಯದಲ್ಲಿ ಎಡೆ ಸಿಕ್ಕಬಾರದು; ಅವನ ಕುತಂತ್ರಗಳನ್ನು ನಾವು ಅರಿಯದವರಲ್ಲವಲ್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ದರೆ ನಾನು ನಿಮ್ಮ ಮೇಲೆ ವಿಶೇಷವಾದ ಭಾರವನ್ನು ಹಾಕದಂತೆ ಯಾವನಾದರೂ ದುಃಖ ವನ್ನುಂಟು ಮಾಡಿದ್ದರೆ ಅವನು ಸ್ವಲ್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ಟ್ಟಿಗೆ ನನ್ನನ್ನು ದುಃಖಪಡಿಸ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ಇದಲ್ಲದೆ ಕ್ರಿಸ್ತನ ಸುವಾರ್ತೆಯನ್ನು ಸಾರುವ ದಕ್ಕಾಗಿ ನಾನು ತ್ರೋವಕ್ಕೆ ಬಂದಾಗ ಕರ್ತನಿಂದ ನನಗೆ ಬಾಗಲ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ೆರೆಯಲ್ಪಟ್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ಇಂಥವನಿಗೆ ನಿಮ್ಮಲ್ಲಿ ಹೆಚ್ಚಾದವರಿಂದ ಉಂಟಾದ ಆ ಶಿಕ್ಷೆಯೇ ಸಾ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ದರೂ ನನ್ನ ಸಹೋದರನಾದ ತೀತನು ನನಗೆ ಸಿಕ್ಕಲಿಲ್ಲವಾದ ಕಾರಣ ನನ್ನ ಆತ್ಮಕ್ಕೆ ಉಪಶಮನವಿಲ್ಲದೆ ಅಲ್ಲಿದ್ದವರ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ಳುಹಿಸಿ ಕೊಂಡವನಾಗಿ ಹೊರಟು ಮಕೆದೋನ್ಯಕ್ಕೆ ಬಂ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ಕ್ರಿಸ್ತನಲ್ಲಿ ನಮ್ಮನ್ನು ಯಾವಾಗಲೂ ಜಯೋತ್ಸವ ದೊಡನೆ ಮೆರಸುತ್ತಾ ಆತನ ವಿಷಯವಾದ ಜ್ಞಾನ ವೆಂಬ ಸುವಾಸನೆಯನ್ನು ನ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ೂಲಕ ಎಲ್ಲಾ ಸ್ಥಳಗಳಲ್ಲಿ ವ್ಯಾಪನಗೊಳಿಸುತ್ತಾ ಬರುವ ದೇವರಿಗೆ ಸ್ತೋತ್ರ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ಇನ್ನು ಮೇಲೆ ಅವನನ್ನು ಶಿಕ್ಷಿಸದೆ ಮನ್ನಿಸಿರಿ, ಸಂತೈಸಿರಿ; ಇಲ್ಲವಾದರೆ ಅವನು ಅಧಿಕವಾದ ದುಃಖದಲ್ಲಿ ಮುಳುಗಿಹೋದಾ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ರಕ್ಷಣೆ ಹೊಂದಿದವರಲ್ಲಿಯೂ ನಾಶವಾಗುವವರಲ್ಲಿಯೂ ನಾವು ದೇವರಿಗಾಗಿ ಕ್ರಿಸ್ತನ ಪರಿಮಳವಾಗಿದ್ದ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ದದರಿಂದ ಅವನಿಗೆ ನಿಮ್ಮ ಪ್ರೀತಿಯನ್ನು ನಿಶ್ಚಯಪಡಿಸ ಬೇಕೆಂದು ನಿಮ್ಮನ್ನು ಬೇಡಿಕೊಳ್ಳ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ಾವು ನಾಶವಾಗುವವರಿಗೆ ಮರಣದಿಂದಾದ ಮರಣದ ವಾಸನೆಯಾಗಿಯೂ ರಕ್ಷಿಸಲ್ಪಟ್ಟವರಿಗೆ ಜೀವದಿಂದಾದ ಜೀವದ ಸುವಾಸನೆ ಯಾಗ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್ದೇವೆ; ಹೀಗಿರುವಾಗ ಇವುಗಳಿಗೆ ಯೋಗ್ಯನು ಯಾರ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ನಾವು ದೇವರ ವಾಕ್ಯವನ್ನು ಕಲಬೆರಿಕೆ ಮಾಡುವವರಾದ ಹೆಚ್ಚು ಪಾಲಿನ ಜನರ ಹಾಗಿರದೆ ನಿಷ್ಕಪಟಿಗಳಾಗಿ ದೇವರಿಂದ ಹೊಂದಿ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ರಿಗೆ ತಕ್ಕ ಹಾಗೆ ಕ್ರಿಸ್ತನಲ್ಲಿದ್ದುಕೊಂಡು ದೇವರ ಸಮಕ್ಷಮದಲ್ಲಿಯೇ ಮಾತನಾಡುತ್ತ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ಸರ್ವವಿಷಯದಲ್ಲೂ ನೀವು ವಿಧೇಯರಾಗಿದ್ದೀರೋ ಏನೋ ನಿಮ್ಮನ್ನು ಪರೀಕ್ಷಿಸಿ ತಿಳುಕೊಳ್ಳಬೇಕೆಂಬ ಉದ್ದೇಶದಿಂದಲೇ ಬರೆ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2026-10-21T06:07:09Z</dcterms:created>
  <dcterms:modified xsi:type="dcterms:W3CDTF">2026-10-21T06:07:09Z</dcterms:modified>
  <dc:title>2 ಕೊರಿಂಥದವರಿಗೆ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