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8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ும்பா னன்னன்..னா..னா.. ஜும்பா னன்னன்..னா ஜும்பா னன்னன்..னா..னா.. ஜும்பா யே..யே..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ட்டம் நல்ல தோட்டம் கெத்சமனே தோட்டம் தோட்டத்தின் உள்ளே யாரு அவர்தான் இயேசு பார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ும்பா னன்னன்..னா..னா.. ஜும்பா னன்னன்..னா ஜும்பா னன்னன்..னா..னா.. ஜும்பா யே..யே..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த்து இயேசு ஜெபித்து இறைபெலன் பெற்றாரு பிதாவின் சித்தம் செய்ய தம்மையே கொடுத்திட்டார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ும்பா னன்னன்..னா..னா.. ஜும்பா னன்னன்..னா ஜும்பா னன்னன்..னா..னா.. ஜும்பா யே..யே..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் வந்திட்டாலும் தோல்வியே ஆனாலும் இயேசு போல் நீ ஜெபித்திடு தேவ சித்தம் செய்திட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ும்பா னன்னன்..னா..னா.. ஜும்பா னன்னன்..னா ஜும்பா னன்னன்..னா..னா.. ஜும்பா யே..யே..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2026-06-21T08:50:50Z</dcterms:created>
  <dcterms:modified xsi:type="dcterms:W3CDTF">2026-06-21T08:50:50Z</dcterms:modified>
  <dc:title>VBS 2026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