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 இரு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 இரு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 ஜனத்தைச் சுற்றிலும் இ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 ஜனத்தைச் சுற்றிலும் இ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ல்லவர்களுக்கும் இருதயத்தில் செம்மையானவர்களுக்கும் நன்மைசெய்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6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ઓ યહોવામાં વિશ્વાસ કરે છેં, સિયોન પર્વત જેવો અચળ છે, તેઓને કદી હલાવામાં આવશે નહિ તેઓ સદાકાળ ટ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મ યરૂશાલેમની આસપાસ આવેલા પર્વતો તેઓનું સદાકાળ રક્ષણ કરે છે; તેમ યહોવા પોતાના લોકોની આસપાસ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દાકાળ સૌનું રક્ષ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કે દુષ્ટ લોકો સદાકાળ ભલા માણસોના પ્રદેશ ને તાબામાં રાખી ન શકે, નહિ તો સારા લોકો દુષ્કર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શરુ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જેઓ સારાઁ છે; અને જેઓના હૃદય યથાર્થ અને પવિત્ર છે તેમની ભલા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, કુટીલ લોકોને જેઓ અન્ય દુષ્કમોર્ કરવા વાળા લોકોની સાથે કુટીલ કમોર્ કરે છે તેમને દૂર લઇ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ઇસ્રાએલમાં શાંતિ પ્રસર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2026-10-21T10:48:58Z</dcterms:created>
  <dcterms:modified xsi:type="dcterms:W3CDTF">2026-10-21T10:48:58Z</dcterms:modified>
  <dc:title>ગીતશાસ્ત્ર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