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கூப்பிடுதலைக்கேட்டு, என் விண்ணப்ப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டைக்கலமும், சத்துருவுக்கு எதிரே பெலத்த துருகமுமாயிருந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்முடைய கூடாரத்தில் சதாகாலமும் தங்குவேன்; உமது செட்டைகளின் மறைவிலே வந்து அடைவேன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நாட்களோடே நாட்களைக் கூட்டுவீர்; அவர் வருஷங்கள் தலைமுறை தலைமுறையாக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ேவனுக்கு முன்பாக என்றென்றைக்கும் நிலைத்திருப்பார்; தயையும் உண்மையும் அவரைக் காக்கக் கட்டளையி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தினமும் என் பொருத்தனைகளை நான் செலுத்தும்படியாக, உமது நாமத்தை என்றைக்கும் கீர்த்தனம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ా మొఱ్ఱ ఆలకింపుము నా ప్రార్థనకు చెవియొగ్గ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్రాణము తల్లడిల్లగా భూదిగంతములనుండి నీకు మొఱ్ఱ పెట్టుచున్నాను నేను ఎక్కలేనంతయెత్త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డపైకినన్ను ఎక్కిం 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నాకు ఆశ్రయముగా నుంటిని. శత్రువులయెదుట బలమైన కోటగానుంట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ుగయుగములు నేను నీ గుడారములో నివసించెదను నీ రెక్కల చాటున దాగుకొందును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ా, నీవు నా మ్రొక్కుబడుల నంగీకరించి యున్నావు నీ నామమునందు భయభక్తులుగలవారి స్వాస్థ్యమ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నుగ్రహి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ాజునకు దీర్ఘాయువు కలుగజేయుదువు గాక అతని సంవత్సరములు తరతరములుగడ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ని సన్నిధిని అతడు నిరంతరము నివసించును గాక అతని కాపాడుటకై కృపాసత్యములను నియమిం 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ినదినము నా మ్రొక్కుబడులను నేను చెల్లించు నట్లు నీ నామమును నిత్యమ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2026-10-20T07:34:03Z</dcterms:created>
  <dcterms:modified xsi:type="dcterms:W3CDTF">2026-10-20T07:34:03Z</dcterms:modified>
  <dc:title>కీర్తనలు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