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ுடைய புத்திரரில் ஒருவனுக்கு மனைவியாயிருந்த ஒரு ஸ்திரீ எலிசாவைப் பார்த்து: உமது அடியானாகிய என் புருஷன் இறந்து போனான்; உமது அடியான் கர்த்தருக்குப் பயந்து நடந்தான் என்பதை அறிவீர்; கடன்கொடுத்தவன் இப்போது என் இரண்டு குமாரரையும் தனக்கு அடிமைகளாக்கிக் கொள்ள வந்தா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சா அவளை நோக்கி: நான் உனக்கு என்னசெய்ய வேண்டும்? வீட்டில் உன்னிடத்தில் என்ன இருக்கிறது சொல் என்றான். அதற்கு அவள்: ஒரு குடம் எண்ணெய் அல்லாமல் உமது அடியாளுடைய வீட்டில் வேறொன்றும் இல்லை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நீ போய், உன்னுடைய அயல்வீட்டுகாரர் எல்லாரிடத்திலும் அநேகம் வெறும்பாத்திரங்களைக் கேட்டுவாங்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ள்ளே போய், உன் பிள்ளைகளுடன் உள்ளே நின்று கதவைப் பூட்டி, அந்தப் பாத்திரங்கள் எல்லாவற்றிலும் வார்த்து, நிறைந்ததை ஒரு பக்கத்தில் வை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் அவனிடத்திலிருந்து போய், தன் பிள்ளைகளுடன் கதவைப் பூட்டிக்கொண்டு, இவர்கள் பாத்திரங்களை அவளிடத்தில் கொடுக்க, அவள் அவைகளில் வார்த்த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 பாத்திரங்கள் நிறைந்த பின், அவள் தன் மகன் ஒருவனை நோக்கி: இன்னும் ஒரு பாத்திரம் கொண்டுவா என்றாள். அதற்கு அவன்: வேறே பாத்திரம் இல்லை என்றான்; அப்பொழுது எண்ணெய் நின்று; 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போய் தேவனுடைய மனுஷனுக்கு அதை அறிவித்தாள். அப்பொழுது அவன்: நீ போய் அந்த எண்ணெயை விற்று, உன் கடனைத் தீர்த்து, மீந்ததைக்கொண்டு நீயும் உன் பிள்ளைகளும் ஜீவனம்பண்ண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ஒருநாள் எலிசா சூனேமுக்குப் போயிருக்கும்போது, அங்கேயிருந்த கனம்பொருந்திய ஒரு ஸ்திரீ அவனை போஜனம்பண்ண வருந்திக் கேட்டுக்கொண்டாள்; அப்படியே அவன் பயணப்பட்டு வருகிறபோதெல்லாம் போஜனம்பண்ணும்படி அங்கே வந்து தங்க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் தன் புருஷனை நோக்கி: இதோ, நம்மிடத்தில் எப்போதும் வந்துபோகிற தேவனுடைய மனுஷனாகிய இவர் பரிசுத்தவான் என்று காண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மெத்தையின்மேல் ஒரு சிறிய அறைவீட்டைக் கட்டி, அதில் அவருக்கு ஒரு கட்டிலையும், மேஜையையும், நாற்காலியையும், குத்துவிளக்கையும் வைப்போம்; அவர் நம்மிடத்தில் வரும்போது அங்கே தங்கலாம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நாள் அவன் அங்கே வந்து, அந்த அறைவீட்டிலே தங்கி, அங்கே படுத்துக்கொண்ட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 வேலைக்காரனாகிய கேயாசியை நோக்கி: இந்தச் சூனேமியாளை அழைத்துக் கொண்டுவா என்றான்; அவளை அழைத்துக் கொண்டு வந்தான்; அவள் அவனுக்கு முன்பாக நின்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ேயாசியைப் பார்த்து: இதோ, இப்படிப்பட்ட சகல சலக்கரணையோடும் எங்களை விசாரித்து வருகிறாயே, உனக்கு நான் என்ன செய்யவேண்டும்? ராஜாவினிடத்திலாவது சேனாபதியினிடத்திலாவது உனக்காக நான் பேசவேண்டிய காரியம் உண்டோ என்று அவளைக் கேள் என்றான். அதற்கு அவள்: என் ஜனத்தின் நடுவே நான் சுகமாய்க் குடியிருக்கிறேன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ுக்குச் செய்யவேண்டியது என்னவென்று கேயாசியை அவன் கேட்டதற்கு; அவன், அவளுக்குப் பிள்ளை இல்லை, அவள் புருஷனும் பெரிய வயதுள்ளவ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அவளைக் கூப்பிடு என்றான்; அவளைக் கூப்பிட்ட போது, அவள் வந்து வாசற்படியிலே நி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ன்: ஒரு பிராண உற்பத்திகாலத்திட்டத்திலே ஒரு குமாரனை அணைத்துக் கொண்டிருப்பாய் என்றான். அதற்கு அவள்: ஏது? தேவனுடைய மனுஷனாகிய என் ஆண்டவனே, உமது அடியாளுக்கு அபத்தம் சொல்லவேண்டாம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ஸ்திரீ கர்ப்பந்தரித்து, எலிசா தன்னோடே சொன்னபடி, ஒரு உற்பத்திகாலத்திட்டத்தில் ஒரு குமாரனை பெற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 பிள்ளை வளர்ந்தான், ஒரு நாள் அவன் அறுப்பறுக்கிறவர்களிடத்திலிருந்த தன் தகப்பனண்டைக்குப் போயிருக்கும்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 பிள்ளை வளர்ந்தான், ஒரு நாள் அவன் அறுப்பறுக்கிறவர்களிடத்திலிருந்த தன் தகப்பனண்டைக்குப் போயிருக்கும்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தகப்பனைப் பார்த்து: ஏன் தலை நோகிறது, என் தலை நோகிறது என்றான்; அப்பொழுது அவன் வேலைக்காரனிடத்தில், இவனை இவன் தாயினிடத்தில் எடுத்துக்கொண்டுபோய்விடு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ை எடுத்து, அவன் தாயினிடத்தில் கொண்டுபோனபோது, அவன் மத்தியானமட்டும் அவள் மடியில் இருந்து செத்துப்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ள் ஏறிப்போய், அவனை தேவனுடைய மனுஷன் கட்டிலின்மேல் வைத்து, அவன் வைக்கப்பட்ட அறையின் கதவைப் பூட்டிக் கொண்டுபோய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புருஷனிடத்தில் ஆள் அனுப்பி: நான் சீக்கிரமாய் தேவனுடைய மனுஷன் இருக்கும் இடமட்டும் போய்வரும்படிக்கு; வேலைக்காரரில் ஒருவனையும் ஒரு கழுதையையும் எனக்கு அனுப்பவேண்டும் என்று சொல்லச்சொன்ன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: இது அமாவாசியும் அல்ல, ஓய்வுநாளும் அல்லவே; நீ இன்றைக்கு அவரிடத்துக்குப் போகவேண்டியது என்ன என்று கேட்கச்சொன்னான். அதற்கு அவள்: எல்லாம் சரிதான், நான் போக வேண்டியிருக்கிறது என்று சொல்லியனுப்ப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ழுதையின்மேல் சேணம்வைத்து ஏறி, தன் வேலைக்காரனை நோக்கி: இதை ஓட்டிக்கொண்டுபோ; நான் உனக்குச் சொன்னால் ஒழிய போகிற வழியில் எங்கும் ஓட்டத்தை நிறுத்தாதே என்று சொல்லிப் புறப்ப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மேல் பர்வதத்திலிருக்கிற தேவனுடைய மனுஷனிடத்திற்குப் போனாள்; தேவனுடைய மனுஷன் தூரத்திலே அவளை வரக்கண்டு, தன் வேலைக்காரனாகிய கேயாசியைப் பார்த்து: அதோ சூனேமியாள் வருகி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அவளுக்கு எதிர்கொண்டு ஓடி, நீ சுகமாயிருக்கிறாயா? உன் புருஷன் சுகமாயிருக்கிறானா? அந்தப் பிள்ளை சுகமாயிருக்கிறதா என்று அவளிடத்தில் கேள் என்றான். அவள்: சுகந்தான் என்று சொல்ல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்வதத்திலிருக்கிற தேவனுடைய மனுஷனிடத்தில் வந்து, அவன் காலைப் பிடித்துக்கொண்டாள்; அப்பொழுது கேயாசி அவளை விலக்கிவிட வந்தான்; தேவனுடைய மனுஷன்: அவளைத் தடுக்காதே; அவள் ஆத்துமா துக்கமாயிருக்கிறது; கர்த்தர் அதை எனக்கு அறிவியாமல் மறைத்து வைத்தா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ள், நான் என் ஆண்டவனிடத்தில் ஒரு குமாரனை வேண்டும் என்று கேட்டதுண்டா? எனக்கு அபத்தம் சொல்லவேண்டாம் என்று நான் சொல்லவில்லையா என்ற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அவன் கேயாசியைப் பார்த்து: நீ உன் இடையைக் கட்டிக்கொண்டு, என் தடியை உன் கையில் பிடித்துக்கொண்டு, வழியில் ஒருவனைச் சந்தித்தாலும் அவனை வினவாமலும், உன்னை ஒருவன் வினவினாலும் அவனுக்கு மறுமொழி சொல்லாமலும் போய்; என் தடியை அந்தப் பிள்ளையின் முகத்தின்மேல் வை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ள்ளையின் தாயோ: நான் உம்மை விடுகிறதில்லை என்று கர்த்தரின் ஜீவனையும் உம்முடைய ஜீவனையும் கொண்டு சொல்லுகிறேன் என்றாள்; அப்பொழுது அவன் எழுந்திருந்து அவள் பின்னே போ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யாசி அவர்களுக்கு முன்னே போய், அந்தத் தடியைப் பிள்ளையின் முகத்தின்மேல் வைத்தான்; ஆனாலும் சத்தமும் இல்லை, உணர்ச்சியும் இல்லை; ஆகையால் அவன் திரும்பி அவனுக்கு எதிர்கொண்டுவந்து: பிள்ளை விழிக்கவில்லை என்று அவனுக்கு அறிவித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வீட்டிற்குள் வந்தபோது, இதோ, அந்தப் பிள்ளை அவன் கட்டிலின்மேல் செத்துக்கிட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ள்ளே போய்த் தங்கள் இருவருக்கும் பின்னாக அவன் கதவைப் பூட்டி, கர்த்தரை நோக்கி வேண்டுதல் செய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ிட்டேபோய், தன் வாய் பிள்ளையின் வாயின்மேலும், தன் கண்கள் அவன் கண்களின்மேலும், தன் உள்ளங்கைகள் அவன் உள்ளங்கைகளின்மேலும் படும்படியாக அவன்மேல் குப்புறப் படுத்துக் கொண்டான்; அப்பொழுது பிள்ளையின் உடல் அனல் கொண்ட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ழுந்து, அறைவீட்டில் இங்கும் அங்கும் உலாவி, திரும்பக் கிட்டப் போய் அவன்மேல் குப்புறப்படுத்தான்; அப்பொழுது அந்தப் பிள்ளை ஏழுதரம் தும்மித் தன் கண்களைத் திற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: கேயாசியைக் கூப்பிட்டு, அந்தச் சூனேமியாளை அழைத்துக்கொண்டுவா என்றான்; அவளை அழைத்துக்கொண்டு வந்தான்; அவள் அவனிடத்தில் வந்தபோது ; அவன், உன் குமாரனை எடுத்துக்கொண்டு போ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ள் உள்ளே போய், அவன் பாதத்திலே விழுந்து, தரைமட்டும் பணிந்து, தன் குமாரனை எடுத்துக் கொண்டு வெளியே போன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லிசா கில்காலுக்குத் திரும்பிப் போய் இருக்கையில், தேசத்திலே பஞ்சம் உண்டாயிற்று; தீர்க்கதரிசிகளின் புத்திரர், அவனுக்கு முன்பாக உட்கார்ந்திருந்தார்கள்; அவன் தன் வேலைக்காரனை நோக்கி: நீ பெரிய பானையை அடுப்பிலே வைத்துத் தீர்க்கதரிசிகளின் புத்திரருக்குக் கூழ்காய்ச்சு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வன் கீரைகளைப் பறிக்க வெளியிலே போய், ஒரு பேய்க்கொம்மட்டிக் கொடியைக் கண்டு, அதன் காய்களை மடி நிறைய அறுத்துவந்து, அவைகளை அரிந்து கூழ்ப்பானையிலே போட்டான்; அது இன்னதென்று அவர்களுக்குத் தெரியாதி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ாப்பிட அதை ஜனங்களுக்கு வார்த்தார்கள்; அவர்கள் அந்தக் கூழில் எடுத்துச் சாப்பிடுகிறபோது, அதைச் சாப்பிடக் கூடாமல்; தேவனுடைய மனுஷனே, பானையில் சாவு இருக்கிறது என்று சத்தமிட்ட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, மாவைக் கொண்டுவரச்சொல்லி, அதைப் பானையிலே போட்டு, ஜனங்கள் சாப்பிடும்படி அவர்களுக்கு வார் என்றான்; அப்புறம் பானையிலே தோஷம் இல்லாமற் போயிற்ற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பாகால் சலீஷாவிலிருந்து ஒரு மனுஷன் தேவனுடைய மனுஷனுக்கு முதற்பலனான வாற்கோதுமையின் இருபது அப்பங்களையும் தாள் கதிர்களையும் கொண்டுவந்தான்; அப்பொழுது அவன்: ஜனங்களுக்குச் சாப்பிடக்கொடு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னுடைய பணிவிடைக்காரன்: இதை நான் நூறுபேருக்கு முன் வைப்பது எப்படி என்றான். அதற்கு அவன்: அதை ஜனங்களுக்குச் சாப்பிடக் கொடு; சாப்பிட்டபிற்பாடு இன்னும் மீதியுண்டாயி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அவர்களுக்கு முன்பாக அதை வைத்தான்; கர்த்தருடைய வார்த்தையின்படியே அவர்கள் சாப்பிட்டதுமன்றி மீதிய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ప్రవక్తల శిష్యులలో ఒకని భార్యనీ దాసుడైన నా పెనిమిటి చనిపోయెను; అతడు యెహోవా యందు భక్తిగలవా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ని నీకు తెలిసేయున్నది; ఇప్పుడు అప్పులవాడు నా యిద్దరు కుమారులు తనకు దాసులుగా ఉండుటకై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పోవుటకు వచ్చి యున్నాడని ఎలీషాకు మొఱ్ఱ 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లీషానా వలన నీకేమి కావలెను? నీ యింటిలో ఏమి యున్నదో అది నాకు తెలియ జెప్పుమనెను. అందుకామెనీ దా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లనైన నా యింటిలో నూనెకుండ యొకటి యున్నది; అది తప్ప మరేమియు లే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నీవు బయటికి పోయి, నీ యిరుగు పొరుగు వారందరియొద్ద దొరుకగలిగిన వట్టి పాత్రలన్నిటిని ఎర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చ్చుకొన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నీవు నీ యింటిలోకి వచ్చి నీవును నీ కుమారులును లోపల నుండి తలుపుమూసి, ఆ పాత్రలన్నిటిలో నూన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సి, నిండినవి యొకతట్టున ఉంచుమని ఆమెతో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మె అతని యొద్దనుండి పోయి, తానును కుమారులును లోపలనుండి తలుపుమూసి, కువ రులు తెచ్చిన పాత్రలలో నూన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ాత్రలన్నియు నిండిన తరువాత ఇంక పాత్రలు తెమ్మని ఆమె తన కుమారునితో చెప్పగా వాడుమరేమియు లే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 అంతలొనూనె నిలిచ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మె దైవజనుడైన అతని యొద్దకు వచ్చి సంగతి తెలియజెప్పగా అతడునీవు పోయి ఆ నూనెను అమి్మ నీ అప్పు తీ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గిలినదానితో నీవును నీ పిల్లలును బ్రదుకుడని ఆమె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ఒక దినమందు ఎలీషా షూనేము పట్టణమునకు పోగా అచ్చట ఘనురాలైన యొక స్త్రీభోజనమునకు రమ్మన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వంతముచేసెను గనుక అతడు ఆ మార్గమున వచ్చినప్పుడెల్ల ఆమె యింట భోజనము చేయ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గా ఆమె తన పెనిమిటిని చూచి మనయొద్దకు వచ్చుచు పోవుచున్నవాడు భక్తిగల దైవజనుడని నేనెరుగు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వున మనము అతనికి గోడమీద ఒక చిన్నగది కట్టించి, అందులో అతని కొరకు మంచము, బల్ల, పీట దీప స్తంభ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చుదము; అతడు మనయొద్దకు వచ్చునప్పుడెల్ల అందులో బసచేయవచ్చ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తరువాత అతడు అక్కడికి ఒకానొక దినమున వచ్చి ఆ గదిలో చొచ్చి అక్కడ పర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ిమ్మట అతడు తన దాసుడైన గేహజీని పిలిచిఈషూనేమీయురాలిని పిలువు మనగా వాడు ఆమెను పిలిచెను. ఆమె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ముందర నిలువబడ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నీవు ఇంత శ్రద్ధా భక్తులు మాయందు కనుపరచితివి నీకు నేనేమి చేయవలెను? రాజుతో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ాధిపతితోనైనను నిన్నుగూర్చి నేను మాటలాడవలెనని కోరుచున్నావా అని అడుగుమని గేహజీకి ఆజ్ఞ ఇయ్యగా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ప్రకారము ఆమెతో అనెను. అందుకామెనేను నా స్వజనులలో కాపుర మ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ఎలీషాఆమె నేనేమి చేయకోరుచున్నదని వాని నడుగగా గేహజీఆమెకు కుమారుడు లేడు; మరియు ఆమె పెనిమి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సలివాడ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కతడుఆమెను పిలువుమనగా వాడు ఆమెను పిల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మె వచ్చి ద్వారమందు నిలువగా ఎలీషామరుసటి యేట ఈ రుతువున నీ కౌగిట కుమారుడుండు నని ఆమెతో అనెను.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మాట వినిదైవజనుడవైన నా యేలినవాడా, ఆలాగు పలుకవద్దు; నీ దాసురాలనైన నాతో అబద్ధమాడవద్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పిమ్మట ఆ స్త్రీ గర్భ వతియై మరుసటి యేట ఎలీషా తనతో చెప్పిన కాలమున కుమారుని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 బిడ్డ యెదిగిన తరువాత ఒకనాడు కోత కోయువారియొద్దనున్న తన తండ్రి దగ్గరకుపోయి అక్కడ ఉండగా వాడు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పోయెనే నా తలపోయెనే, అని తన తండ్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 వానిని ఎత్తుకొని తల్లియొద్దకు తీసికొని పొమ్మని పనివారిలో ఒకనిక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వాడు ఆ బాలుని ఎత్తికొని వాని తల్లియొద్దకు తీసికొనిపోయెను. పిల్లవాడు మధ్యాహ్నమువరకు తల్లి తొడ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ి యుండి చ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అప్పుడు ఆమె పిల్లవానిని దైవజనుని మంచముమీద పెట్టి తలుపువేసి బయటిక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ఒక పనివానిని ఒక గాడిదను నాయొద్దకు పంపుము;నేను దైవజనునియొద్దకు పోయి వచ్చెదనని తన పెని మిటితో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అతడునేడు అమావాస్య కాదే; విశ్రాంతి దినముకాదే; అతనియొద్దకు ఎందుకు పోవుదువని యడుగగా ఆమెనేను పోవ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ద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గాడిదకు గంతకట్టించి తాను ఎక్కి తన పని వానితోశీఘ్రముగా తోలుము, నేను నీకు సెలవిచ్చి తేనే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్మళముగా తోలవద్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ఈ ప్రకారము ఆమె పోయి కర్మెలు పర్వతమందున్న ఆ దైవజనునియొద్దకు వచ్చెను. దైవజనుడు దూరమునుండి ఆమ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 అదిగో ఆ షూనేమీయురాల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నీవు ఆమెను ఎదు ర్కొనుటకై పరుగున పోయినీవును నీ పెనిమిటియు నీ బిడ్డయు సుఖముగా ఉన్నార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ుగుమని తన పనివాడైన గేహజీతో చెప్పి పంపెను. అందుకామెసుఖముగా ఉన్నా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పిమ్మట ఆమె కొండ మీదనున్న దైవజనునియొద్దకు వచ్చి అతని కాళ్లు పట్టు కొనెను. గేహజీ ఆమ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లివేయుటకు దగ్గరకు రాగా దైవజనుడుఆమె బహు వ్యాకులముగా ఉన్నది, యెహోవా ఆ సంగతి నాకు తెలియజేయక మర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; ఆమె జోలికి పోవద్దని వానికి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అప్పుడు ఆమెకుమారుడు కావలెనని నేను నా యేలిన వాడవైన నిన్ను అడిగితినా? నన్ను భ్రమపెట్టవద్ద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లేదా? అని అతనితో మనవి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అతడునీ నడుము బిగించు కొని నా దండమును చేతపట్టుకొని పొమ్ము; ఎవరైనను నీకు ఎదురుపడిన యెడల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స్కరింపవద్దు; ఎవరైనను నీకు నమస్కరించినయెడల వారికి ప్రతి మర్యాద చేయవద్దు; అక్కడికి పోయి నా దండ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బాలుని ముఖముమీద పెట్టుమని గేహజీకి ఆజ్ఞ ఇచ్చ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తల్లి ఆ మాట వినియెహోవా జీవముతోడు నీ జీవముతోడు, నేను నిన్ను విడువనని చెప్పగా అతడు లేచి ఆమె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​గేహజీ వారికంటె ముందుగా పోయి ఆ దండమును బాలుని ముఖముమీద పెట్టెను గాని యే శబ్దమును రాకపోయ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మియు వినవచ్చినట్టు కన బడలేదు గనుక వాడు ఏలీషాను ఎదుర్కొనవచ్చి బాలుడు మేలుకొనలేద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​ఎలీషా ఆ యింట జొచ్చి, బాలుడు మరణమైయుండి తన మంచముమీద పెట్టబడి యుండుట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​తానే లోపలికిపోయి వారిద్దరే లోపలనుండగా తలుపువేసి, యెహోవాకు ప్రార్థన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ంచముమీద ఎక్కి బిడ్డమీద తన్ను చాచుకొని తన నోరు వాని నోటిమీదను తన కండ్లు వాని కండ్లమీద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ు వాని చేతులమీదను ఉంచి, బిడ్డమీద పొడుగుగా పండుకొనగా ఆ బిడ్డ ఒంటికి వెట్ట 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తాను దిగి యింటిలో ఇవతలనుండి యవతలకు ఒకసారి తిరిగి నడచి, మరల మంచముమీద ఎక్కి వాని మీద పొడుగ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గా బిడ్డ యేడుమారులు తుమి్మ కండ్లు తె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ప్పుడతడు గేహజీని పిలిచిఆ షూనే మీయురాలిని పిలుచుకొని రమ్మనగా వాడు ఆమెను పిలి చెను. ఆమ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యొద్దకు రాగా అతడునీ కుమారుని ఎత్తికొనుమని ఆమె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ంతట ఆమె లోప లికివచ్చి అతని కాళ్లమీద సాష్టాంగపడి లేచి తన కుమారుని ఎత్తికొన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ఎలీషా గిల్గాలునకు తిరిగి రాగా ఆ దేశమందు క్షామము కలిగియుండెను. ప్రవక్తల శిష్యులు అతని సమక్షమున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ి యుండగా అతడు తన పనివానిని పిలిచి పెద్దకుండ పొయిమీద పెట్టి ప్రవక్తల శిష్యులకు కూర వంటచేయ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యితే ఒకడు కూరాకులు ఏరుటకు పొలములోనికి పోయి వెఱ్ఱి ద్రాక్షచెట్టును చూచి, దాని గుణమెరుగక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గెలు తెంపి ఒడినిండ కోసికొని వచ్చి, వాటిని తరిగి కూరకుండలో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తినుటకు వారు వడ్డింపగా ప్రవక్తల శిష్యులు రుచిచూచిదైవజనుడా, కుండలో విషమున్నదని కేకలువేసి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క మా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తడుపిండి కొంత తెమ్మనెను. వారు తేగాకుండలో దాని వేసి, జనులు భోజనము చేయు టకు వడ్డించు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డ్డింపగా కుండలో మరి ఏ జబ్బు కనిపింప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మరియు ఒకడు బయల్షాలిషానుండి మొదటి పంట బాపతు యవల పిండితో చేయబడిన యిరువది రొట్టెలను, క్రొత్త గోధు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న్నులను కొన్ని పండ్లను తీసికొని వచ్చి దైవజనుడైన అతనికి కానుకగా ఇయ్యగా అతడు జనులు భోజనము చేయ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వడ్డించ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అయితే అతని పనివాడునూరుమందికి వడ్డించుటకు ఇవి యెంతవని చెప్పగా అతడువారు తినగా మిగులున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యున్నాడు గనుక జనులు భోజనము చేయునట్లు వడ్డించుమని మరల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పనివాడు వారికి వడ్డింపగా యెహోవా సెలవిచ్చినట్లు అది వారు తినిన తరువాత మిగి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2026-10-20T04:39:46Z</dcterms:created>
  <dcterms:modified xsi:type="dcterms:W3CDTF">2026-10-20T04:39:46Z</dcterms:modified>
  <dc:title>2 రాజులు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