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presProps" Target="presProps.xml"/>
  <Relationship Id="rId63" Type="http://schemas.openxmlformats.org/officeDocument/2006/relationships/viewProps" Target="viewProps.xml"/>
  <Relationship Id="rId6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 வந்து, பாவத்தைக்குறித்தும், நீதியைக்குறித்தும், நியாயத்தீர்ப்பைக்குறித்தும், உலகத்தைக் கண்டித்து உணர்த்துவ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 வந்து, பாவத்தைக்குறித்தும், நீதியைக்குறித்தும், நியாயத்தீர்ப்பைக்குறித்தும், உலகத்தைக் கண்டித்து உணர்த்துவ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் என்னை விசுவாசியாதபடியினாலே பாவத்தைக்குறித்தும்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ங்கள் இனி என்னைக் காணாதபடிக்கு நான் என் பிதாவினிடத்திற்குப் போகிறபடியினாலே நீதியைக்குறித்தும்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ந்த உலகத்தின் அதிபதி நியாயந்தீர்க்கப்பட்டதினாலே நியாயத்தீர்ப்பைக்குறித்தும், கண்டித்து உணர்த்துவ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ன்னும் அநேகங்காரியங்களை நான் உங்களுக்குச் சொல்லவேண்டியதாயிருக்கிறது, அவைகளை நீங்கள் இப்பொழுது தாங்கமாட்டீ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ன்னும் அநேகங்காரியங்களை நான் உங்களுக்குச் சொல்லவேண்டியதாயிருக்கிறது, அவைகளை நீங்கள் இப்பொழுது தாங்கமாட்டீ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த்திய ஆவியாகிய அவர் வரும்போது, சகல சத்தியத்திற்குள்ளும் உங்களை நடத்துவார்; அவர் தம்முடைய சுயமாய்ப் பேசாமல், தாம் கேள்விப்பட்டவைகள் யாவையுஞ்சொல்லி, வரப்போகிற காரியங்களை உங்களுக்கு அறிவிப்ப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த்திய ஆவியாகிய அவர் வரும்போது, சகல சத்தியத்திற்குள்ளும் உங்களை நடத்துவார்; அவர் தம்முடைய சுயமாய்ப் பேசாமல், தாம் கேள்விப்பட்டவைகள் யாவையுஞ்சொல்லி, வரப்போகிற காரியங்களை உங்களுக்கு அறிவிப்ப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 என்னுடையதில் எடுத்து உங்களுக்கு அறிவிப்பதினால் என்னை மகிமைப்படுத்துவ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ிதாவினுடையவைகள் யாவும் என்னுடையவைகள்; அதினாலே அவர் என்னுடையதில் எடுத்து உங்களுக்கு அறிவிப்பார் என்ற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ிதாவினுடையவைகள் யாவும் என்னுடையவைகள்; அதினாலே அவர் என்னுடையதில் எடுத்து உங்களுக்கு அறிவிப்பார் என்ற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ன் பிதாவினிடத்திற்குப் போகிறபடியினால் கொஞ்சக்காலத்திலே என்னைக் காணாதிருப்பீர்கள், மறுபடியும் கொஞ்சக்காலத்திலே என்னைக் காண்பீர்கள் என்ற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அவருடைய சீஷரில் சிலர்: நான் பிதாவினிடத்திற்குப் போகிறபடியினால், கொஞ்சக்காலத்திலே என்னைக் காணாதிருப்பீர்கள் என்றும், மறுபடியும் கொஞ்சக்காலத்திலே என்னைக் காண்பீர்கள் என்றும் அவர் நம்முடனே சொல்லுகிறதின் கருத்தென்ன என்று தங்களுக்குள்ளே பேசிக்கொண்டதுமன்றி;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அவருடைய சீஷரில் சிலர்: நான் பிதாவினிடத்திற்குப் போகிறபடியினால், கொஞ்சக்காலத்திலே என்னைக் காணாதிருப்பீர்கள் என்றும், மறுபடியும் கொஞ்சக்காலத்திலே என்னைக் காண்பீர்கள் என்றும் அவர் நம்முடனே சொல்லுகிறதின் கருத்தென்ன என்று தங்களுக்குள்ளே பேசிக்கொண்டதுமன்றி;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அவருடைய சீஷரில் சிலர்: நான் பிதாவினிடத்திற்குப் போகிறபடியினால், கொஞ்சக்காலத்திலே என்னைக் காணாதிருப்பீர்கள் என்றும், மறுபடியும் கொஞ்சக்காலத்திலே என்னைக் காண்பீர்கள் என்றும் அவர் நம்முடனே சொல்லுகிறதின் கருத்தென்ன என்று தங்களுக்குள்ளே பேசிக்கொண்டதுமன்றி;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ொஞ்சக்காலம் என்கிறாரே, இதென்ன? அவர் சொல்லுகிறது இன்னதென்று நமக்கு விளங்கவில்லையே என்ற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ொஞ்சக்காலம் என்கிறாரே, இதென்ன? அவர் சொல்லுகிறது இன்னதென்று நமக்கு விளங்கவில்லையே என்ற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தைக்குறித்துத் தம்மிடத்தில் கேட்கும்படி அவர்கள் விரும்புகிறதை இயேசு அறிந்து, அவர்களை நோக்கி: கொஞ்சக்காலத்திலே என்னைக் காணாதிருப்பீர்கள், மறுபடியும் கொஞ்சக்காலத்திலே என்னைக் காண்பீர்கள் என்று நான் சொன்னதைக்குறித்து நீங்கள் உங்களுக்குள்ளே விசாரிக்கிறீர்களோ?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தைக்குறித்துத் தம்மிடத்தில் கேட்கும்படி அவர்கள் விரும்புகிறதை இயேசு அறிந்து, அவர்களை நோக்கி: கொஞ்சக்காலத்திலே என்னைக் காணாதிருப்பீர்கள், மறுபடியும் கொஞ்சக்காலத்திலே என்னைக் காண்பீர்கள் என்று நான் சொன்னதைக்குறித்து நீங்கள் உங்களுக்குள்ளே விசாரிக்கிறீர்களோ?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தைக்குறித்துத் தம்மிடத்தில் கேட்கும்படி அவர்கள் விரும்புகிறதை இயேசு அறிந்து, அவர்களை நோக்கி: கொஞ்சக்காலத்திலே என்னைக் காணாதிருப்பீர்கள், மறுபடியும் கொஞ்சக்காலத்திலே என்னைக் காண்பீர்கள் என்று நான் சொன்னதைக்குறித்து நீங்கள் உங்களுக்குள்ளே விசாரிக்கிறீர்களோ?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ெய்யாகவே மெய்யாகவே நான் உங்களுக்குச் சொல்லுகிறேன்: நீங்கள் அழுது புலம்புவீர்கள், உலகமோ சந்தோஷப்படும்; நீங்கள் துக்கப்படுவீர்கள், ஆனாலும் உங்கள் துக்கம் சந்தோஷமாக மாறு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ெய்யாகவே மெய்யாகவே நான் உங்களுக்குச் சொல்லுகிறேன்: நீங்கள் அழுது புலம்புவீர்கள், உலகமோ சந்தோஷப்படும்; நீங்கள் துக்கப்படுவீர்கள், ஆனாலும் உங்கள் துக்கம் சந்தோஷமாக மாறு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ஸ்திரீயானவளுக்குப் பிரசவகாலம் வந்திருக்கும்போது அவள் துக்கமடைகிறாள்; பிள்ளைபெற்றவுடனே ஒரு மனுஷன் உலகத்தில் பிறந்தானென்கிற சந்தோஷத்தினால் அப்புறம் உபத்திரவத்தை நினையா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ஸ்திரீயானவளுக்குப் பிரசவகாலம் வந்திருக்கும்போது அவள் துக்கமடைகிறாள்; பிள்ளைபெற்றவுடனே ஒரு மனுஷன் உலகத்தில் பிறந்தானென்கிற சந்தோஷத்தினால் அப்புறம் உபத்திரவத்தை நினையா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துபோல நீங்களும் இப்பொழுது துக்கமடைந்திருக்கிறீர்கள். நான் மறுபடியும் உங்களைக் காண்பேன், அப்பொழுது உங்கள் இருதயம் சந்தோஷப்படும், உங்கள் சந்தோஷத்தை ஒருவனும் உங்களிடத்திலிருந்து எடுத்துப்போடமாட்ட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துபோல நீங்களும் இப்பொழுது துக்கமடைந்திருக்கிறீர்கள். நான் மறுபடியும் உங்களைக் காண்பேன், அப்பொழுது உங்கள் இருதயம் சந்தோஷப்படும், உங்கள் சந்தோஷத்தை ஒருவனும் உங்களிடத்திலிருந்து எடுத்துப்போடமாட்ட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ந்த நாளிலே நீங்கள் என்னிடத்தில் ஒன்றுங் கேட்கமாட்டீர்கள். மெய்யாகவே மெய்யாகவே நான் உங்களுக்குச் சொல்லுகிறேன், நீங்கள் என் நாமத்தினாலே பிதாவினிடத்தில் கேட்டுக்கொள்வதெதுவோ அதை அவர் உங்களுக்குத் தருவ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ந்த நாளிலே நீங்கள் என்னிடத்தில் ஒன்றுங் கேட்கமாட்டீர்கள். மெய்யாகவே மெய்யாகவே நான் உங்களுக்குச் சொல்லுகிறேன், நீங்கள் என் நாமத்தினாலே பிதாவினிடத்தில் கேட்டுக்கொள்வதெதுவோ அதை அவர் உங்களுக்குத் தருவ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துவரைக்கும் நீங்கள் என் நாமத்தினாலே ஒன்றும் கேட்கவில்லை; கேளுங்கள், அப்பொழுது உங்கள் சந்தோஷம் நிறைவாயிருக்கும்படி பெற்றுக்கொள்வீ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துவரைக்கும் நீங்கள் என் நாமத்தினாலே ஒன்றும் கேட்கவில்லை; கேளுங்கள், அப்பொழுது உங்கள் சந்தோஷம் நிறைவாயிருக்கும்படி பெற்றுக்கொள்வீ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வைகளை நான் உவமைகளாய் உங்களுடனே பேசுகிறேன்; காலம் வரும், அப்பொழுது நான் உவமைகளாய் உங்களுடனே பேசாமல், பிதாவைக்குறித்து வெளிப்படையாக உங்களுக்கு அறிவிப்பே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வைகளை நான் உவமைகளாய் உங்களுடனே பேசுகிறேன்; காலம் வரும், அப்பொழுது நான் உவமைகளாய் உங்களுடனே பேசாமல், பிதாவைக்குறித்து வெளிப்படையாக உங்களுக்கு அறிவிப்பே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ந்த நாளில் நீங்கள் என் நாமத்தினாலே வேண்டிக்கொள்வீர்கள். உங்களுக்காகப் பிதாவை நான் கேட்டுக்கொள்வேனென்று உங்களுக்குச் சொல்லவேண்டியதில்லை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ந்த நாளில் நீங்கள் என் நாமத்தினாலே வேண்டிக்கொள்வீர்கள். உங்களுக்காகப் பிதாவை நான் கேட்டுக்கொள்வேனென்று உங்களுக்குச் சொல்லவேண்டியதில்லை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ீங்கள் என்னைச் சிநேகித்து, நான் தேவனிடத்திலிருந்து புறப்பட்டுவந்தேனென்று விசுவாசிக்கிறபடியினால் பிதாதாமே உங்களைச் சிநேகிக்கிற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ீங்கள் என்னைச் சிநேகித்து, நான் தேவனிடத்திலிருந்து புறப்பட்டுவந்தேனென்று விசுவாசிக்கிறபடியினால் பிதாதாமே உங்களைச் சிநேகிக்கிற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ான் பிதாவினிடத்திலிருந்து புறப்பட்டு உலகத்திலே வந்தேன்; மறுபடியும் உலகத்தைவிட்டு பிதாவினிடத்திற்குப் போகிறேன் என்றா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ீங்கள் இடறலடையாதபடிக்கு இவைகளை உங்களுக்குச் சொன்னே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கள் உங்களை ஜெபஆலயங்களுக்குப் புறம்பாக்குவார்கள்; மேலும் உங்களைக் கொலைசெய்கிறவன் தான் தேவனுக்குத் தொண்டுசெய்கிறவனென்று நினைக்குங் காலம் வரும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கள் உங்களை ஜெபஆலயங்களுக்குப் புறம்பாக்குவார்கள்; மேலும் உங்களைக் கொலைசெய்கிறவன் தான் தேவனுக்குத் தொண்டுசெய்கிறவனென்று நினைக்குங் காலம் வரும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ருடைய சீஷர்கள் அவரை நோக்கி: இதோ, இப்பொழுது நீர் உவமையாய்ப் பேசாமல், வெளிப்படையாய்ப் பேசுகிறீ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நீர் எல்லாவற்றையும் அறிந்திருக்கிறீர் என்றும், ஒருவன் உம்மை வினாவ வேண்டுவதில்லையென்றும், இப்பொழுது அறிந்திருக்கிறோம்; இதினாலே நீர் தேவனிடத்திலிருந்து வந்தீரென்று விசுவாசிக்கிறோம் என்ற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நீர் எல்லாவற்றையும் அறிந்திருக்கிறீர் என்றும், ஒருவன் உம்மை வினாவ வேண்டுவதில்லையென்றும், இப்பொழுது அறிந்திருக்கிறோம்; இதினாலே நீர் தேவனிடத்திலிருந்து வந்தீரென்று விசுவாசிக்கிறோம் என்ற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இயேசு அவர்களுக்குப் பிரதியுத்தரமாக: இப்பொழுது நீங்கள் விசுவாசிக்கிறீ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தோ, நீங்கள் சிதறுண்டு, அவனவன் தன்தன் இடத்துக்குப் போய், என்னைத் தனியே விட்டுவிடுங்காலம் வரும்; அது இப்பொழுது வந்திருக்கிறது; ஆனாலும் நான் தனித்திரேன், பிதா என்னுடனேகூட இருக்கிறார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தோ, நீங்கள் சிதறுண்டு, அவனவன் தன்தன் இடத்துக்குப் போய், என்னைத் தனியே விட்டுவிடுங்காலம் வரும்; அது இப்பொழுது வந்திருக்கிறது; ஆனாலும் நான் தனித்திரேன், பிதா என்னுடனேகூட இருக்கிறார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என்னிடத்தில் உங்களுக்குச் சமாதானம் உண்டாயிருக்கும் பொருட்டு இவைகளை உங்களுக்குச் சொன்னேன். உலகத்தில் உங்களுக்கு உபத்திரவம் உண்டு, ஆனாலும் திடன்கொள்ளுங்கள்; நான் உலகத்தை ஜெயித்தேன் என்றார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என்னிடத்தில் உங்களுக்குச் சமாதானம் உண்டாயிருக்கும் பொருட்டு இவைகளை உங்களுக்குச் சொன்னேன். உலகத்தில் உங்களுக்கு உபத்திரவம் உண்டு, ஆனாலும் திடன்கொள்ளுங்கள்; நான் உலகத்தை ஜெயித்தேன் என்றார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் பிதாவையும் என்னையும் அறியாதபடியினால் இவைகளை உங்களுக்குச் செய்வா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ந்தக் காலம் வரும்போது நான் இவைகளை உங்களுக்குச் சொன்னேனென்று நீங்கள் நினைக்கும்படி இவைகளை உங்களுக்குச் சொல்லியிருக்கிறேன்; நான் உங்களுடனேகூட இருந்தபடியினால் ஆரம்பத்திலே இவைகளை உங்களுக்குச் சொல்லவில்லை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ந்தக் காலம் வரும்போது நான் இவைகளை உங்களுக்குச் சொன்னேனென்று நீங்கள் நினைக்கும்படி இவைகளை உங்களுக்குச் சொல்லியிருக்கிறேன்; நான் உங்களுடனேகூட இருந்தபடியினால் ஆரம்பத்திலே இவைகளை உங்களுக்குச் சொல்லவில்லை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ந்தக் காலம் வரும்போது நான் இவைகளை உங்களுக்குச் சொன்னேனென்று நீங்கள் நினைக்கும்படி இவைகளை உங்களுக்குச் சொல்லியிருக்கிறேன்; நான் உங்களுடனேகூட இருந்தபடியினால் ஆரம்பத்திலே இவைகளை உங்களுக்குச் சொல்லவில்லை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ப்பொழுது நான் என்னை அனுப்பினவரிடத்திற்குப் போகிறேன்; எங்கே போகிறீரென்று உங்களில் ஒருவனும் என்னைக் கேட்கவில்லை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ப்பொழுது நான் என்னை அனுப்பினவரிடத்திற்குப் போகிறேன்; எங்கே போகிறீரென்று உங்களில் ஒருவனும் என்னைக் கேட்கவில்லை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னாலும் நான் இவைகளை உங்களுக்குச் சொன்னதினால் உங்கள் இருதயம் துக்கத்தால் நிறைந்திருக்கிறது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உங்களுக்கு உண்மையைச் சொல்லுகிறேன்; நான் போகிறது உங்களுக்குப் பிரயோஜனமாயிருக்கும்; நான் போகாதிருந்தால், தேற்றரவாளன் உங்களிடத்தில் வரார்; நான் போவேனேயாகில் அவரை உங்களிடத்திற்கு அனுப்புவே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உங்களுக்கு உண்மையைச் சொல்லுகிறேன்; நான் போகிறது உங்களுக்குப் பிரயோஜனமாயிருக்கும்; நான் போகாதிருந்தால், தேற்றரவாளன் உங்களிடத்தில் வரார்; நான் போவேனேயாகில் அவரை உங்களிடத்திற்கு அனுப்புவ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426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যখন সেই সাহায্যকারী আসবেন তখন তিনি পাপ, ন্যায়পরায়ণতা ও বিচার সম্পর্কে জগতের মানুষকে চেতন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ব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তিনি পাপ সম্পর্কে চেতনা দেবেন কারণ তারা আমাতে বিশ্বাস করে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ন্যায়পরায়ণতা সম্পর্কে বোঝাবেন কারণ এখন আমি পিতার কাছে যাচ্ছি, আর তোমরা আমায় দেখতে পাবে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বিচার সম্বন্ধে চেতনা দেবেন কারণ এই জগতের য়ে শাসক তার বিচার হয়ে গেছ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‘তোমাদের বলবার মতো আমার এখনও অনেক কথা আছে; কিন্তু সেগুলো তোমাদের গ্রহণ করার পক্ষে এখন অতিরিক্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য়ে যা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সত্যের আত্মা যখন আসবেন, তখন তিনি সকল সত্যের মধ্যে তোমাদের পরিচালিত করবেন৷ তিনি নিজে থেকে কিছ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েন না, কিন্তু তিনি যা শোনেন তাই বলেন, আর আগামী দিনে কি ঘটতে চলেছে তা তিনি তোমাদের কাছে বলব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তিনি আমাকে মহিমান্বিত করবেন, কারণ আমি যা বলি তাই তিনি গ্রহণ করবেন এবং তোমাদের তা বলব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যা কিছু পিতার, তা আমার৷ এই কারণেই আমি বলেছি য়ে সত্যের আত্মা আমার নিকট থেকে সবই গ্রহণ করবেন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দের তা বলব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‘আর একটু পরে তোমরা আমাকে আর দেখতে পাবে না৷ অল্প একটু পরে আবার আমাকে দেখতে পাব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তখন তাঁর শিষ্যদের মধ্যে কয়েকজন পরস্পরকে বলল, ‘উনি আমাদের কি বলতে চাইছেন, ‘কিছু পরে তোমরা আমা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খতে পাবে না, কিছু পরে তোমরা আবার আমায় দেখতে পাবে৷’ এ কথারই বা অর্থ কি, ‘কারণ আমি পিতার কাছ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চ্ছি’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তাঁরা আরও বললেন, ‘তিনি ‘অল্প কিছুকাল পরে’ বলতে কি বোঝাতে চাইছেন? তিনি কি বলছেন, আমরা কিছুই বুঝ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রছি না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তারা তাঁকে কি জিজ্ঞেস করতে চান তা যীশু বুঝতে পারলেন৷ তাই তিনি তাঁদের বললেন, ‘যখন আমি বললাম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‘অল্প কিছু পরে তোমরা আমায় দেখতে পাবে না, আবার অল্প কিছু পরে আবার আমায় দেখতে পাবে,’ এর দ্বারা আ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 বোঝাতে চাইছি এই নিয়েই কি পরস্পরের মধ্যে আলোচনা করছ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আমি তোমাদের সত্যি বলছি, তোমরা কাঁদবে, ব্যথিত হবে, কিন্তু জগত সংসার তাতে আনন্দিত হবে৷ তোমরা দুঃখ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ারাক্রান্ত হবে, কিন্তু তোমাদের দুঃখ আনন্দে পরিণত হ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স্ত্রীলোক সন্তান প্রসবের সময় কষ্ট পায়, কারণ তখন তার প্রসব বেদনার সময়; কিন্তু যখন সে সন্তা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সব করে, তখন সে তার কষ্টের কথা ভুলে যায়, জগতে একজন জন্মগ্রহণ করল জেনে সে আনন্দিত হয়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ঠিক সেই রকম, তোমরাও এখন দুঃখ পাচ্ছ, কিন্তু আমি তোমাদের আবার দেখা দেব, আর তোমাদের হৃদয় তখ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নন্দে ভরে যাবে৷ তোমাদের সেই আনন্দ কেউ তোমাদের কাছ থেকে কেড়ে নিতে পারবে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সেদিন তোমরা আমার কাছে কিছু চাইবে না৷ আমি তোমাদের সত্যি বলছি, তোমরা আমার নামে যদি পিতার কাছে কিছ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চাও, তিনি তোমাদের তা দেব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এ পর্যন্ত তোমরা আমার নামে কিছু চাও নি৷ তোমরা চাও, তাহলে তোমরা পাবে৷ তোমাদের আনন্দ তখন পূর্ণতা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রে যা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‘আমি হেঁযালি করে তোমাদের এসব বলেছিলাম৷ সময় আসছে যখন আমি আর হেঁযালি করে তোমাদের কিছু বলব না, বর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িতার বিষয় সরল ভাষায় তোমাদের কাছে ব্যক্ত করব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সেই দিন যা চাইবার তা তোমরা আমার নামেই চাইবে, আর আমি তোমাদের বলছি না য়ে আমি তোমাদের হয়ে পিত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6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ছে চাইব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6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না, পিতা নিজেই তোমাদের ভালবাসেন, কারণ তোমরা আমায় ভালবেসেছ এবং তোমরা বিশ্বাস কর য়ে আমি ঈশ্বর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6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ছ থেকে এসেছি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6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আমি পিতার কাছ থেকে এই জগতে এসেছি, এখন আমি এ জগত ছেড়ে আবার পিতার কাছে ফিরে যাচ্ছি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6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‘আমি তোমাদের এসব বলছি যাতে তোমরা তোমাদের বিশ্বাস ত্যাগ না কর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6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তারা তোমাদের সমাজ-গৃহ থেকে বহিষ্কৃত করবে৷ বলতে কি এমন সময় আসছে, যখন তারা তোমাদের হত্যা করে মন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6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বে য়ে তারা ঈশ্বরের সেবা করছ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6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তাঁর শিষ্যরা বললেন, ‘দেখুন, এখন আপনি স্পষ্টভাবে বলছেন, কোনরকম হেঁযালি করে বলছেন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6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এখন আমরা বুঝলাম য়ে আপনি সব কিছুই জানেন৷ কোন ব্যক্তি প্রশ্ন করার আগেই আপনি তার উত্তর দিতে পার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6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জন্যই আমরা বিশ্বাস করি য়ে আপনি ঈশ্বরের কাছ থেকে এসেছেন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6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যীশু তাঁদের বললেন, ‘তাহলে তোমরা এখন বিশ্বাস করছ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6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শোন, সময় আসছে, বলতে কি এসে পড়েছে, যখন তোমরা বিচ্ছিন্ন হয়ে য়ে যার নিজের জায়গায় চলে যাবে, আ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6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য় একা ফেলে পালাবে, তবু আমি একা নই, কারণ পিতা আমার সঙ্গে আছ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6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‘আমি তোমাদের এসব কথা বললাম যাতে তোমরা আমার মধ্যে শান্তি পাও৷ জগতে তোমরা কষ্ট পাবে, কিন্তু সাহস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6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ও! আমিই জগতকে জয় করেছি!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6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তারা এরূপ কাজ করবে কারণ তারা না জানে আমাকে, না জানে পিতাক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6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কিন্তু আমি তোমাদের এসব কথা বললাম, য়েন এসব ঘটবার সময় আসলে তোমরা মনে করতে পার য়ে, আমি তো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6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সব বিষয়ে আগেই সতর্ক করে দিয়েছিলাম৷‘শুরুতেই আমি তোমাদের এসব কথা বলিনি, কারণ আমি তোমাদের সঙ্গ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6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ঙ্গে ছিলাম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6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কিন্তু যিনি আমায় পাঠিয়েছেন এখন আমি তাঁর কাছে ফিরে যাচ্ছি, আর তোমাদের কেউ জিজ্ঞেস করছ না, ‘আপন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6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োথায় যাচ্ছেন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6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এখন আমি তোমাদের এসব কথা বললাম, তাই তোমাদের অন্তর দুঃখে ভরে গেছ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6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কিন্তু আমি তোমাদের সত্যি বলছি; আমার যাওযা তোমাদের পক্ষে ভাল, কারণ আমি যদি না যাই তাহলে স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6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াহায্যকারী তোমাদের কাছে আসবেন না৷ কিন্তু আমি যদি যাই তাহলে আমি তাঁকে তোমাদের কাছে পাঠিয়ে দেব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3">
  <a:themeElements>
    <a:clrScheme name="Theme8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2026-10-21T01:59:50Z</dcterms:created>
  <dcterms:modified xsi:type="dcterms:W3CDTF">2026-10-21T01:59:50Z</dcterms:modified>
  <dc:title>যোহন : 16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