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presProps" Target="presProps.xml"/>
  <Relationship Id="rId85" Type="http://schemas.openxmlformats.org/officeDocument/2006/relationships/viewProps" Target="viewProps.xml"/>
  <Relationship Id="rId8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ள்ளையைத் துணிகளில் சுற்றி, முன்னணையில் கிடத்தியிருக்கக்காண்பீர்கள்; இதுவே உங்களுக்கு அடையாளம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ள்ளையைத் துணிகளில் சுற்றி, முன்னணையில் கிடத்தியிருக்கக்காண்பீர்கள்; இதுவே உங்களுக்கு அடையாளம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ணமே பரமசேனையின் திரள் அந்தத் தூதனுடனே தோன்றி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தத்திலிருக்கிற தேவனுக்கு மகிமையும், பூமியிலே சமாதானமும், மனுஷர்மேல் பிரியமும் உண்டாவதாக என்று சொல்லி, தேவனைத் துதித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தூதர்கள் அவர்களை விட்டுப் பரலோகத்துக்குப் போனபின்பு, மேய்ப்பர்கள் ஒருவரையொருவர் நோக்கி: நாம் பெத்லகேம் ஊருக்குப் போய், நடந்ததாகக் கர்த்தரால் நமக்கு அறிவிக்கப்பட்ட இந்தக் காரியத்தைப் பார்ப்போம் வாருங்கள் என்று சொல்ல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தூதர்கள் அவர்களை விட்டுப் பரலோகத்துக்குப் போனபின்பு, மேய்ப்பர்கள் ஒருவரையொருவர் நோக்கி: நாம் பெத்லகேம் ஊருக்குப் போய், நடந்ததாகக் கர்த்தரால் நமக்கு அறிவிக்கப்பட்ட இந்தக் காரியத்தைப் பார்ப்போம் வாருங்கள் என்று சொல்ல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ீவிரமாய் வந்து, மரியாளையும், யோசேப்பையும், முன்னணையிலே கிடத்தியிருக்கிற பிள்ளையையும் கண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ண்டு, அந்தப் பிள்ளையைக் குறித்துத் தங்களுக்குச் சொல்லப்பட்ட சங்கதியைப் பிரசித்தம்பண்ண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ண்டு, அந்தப் பிள்ளையைக் குறித்துத் தங்களுக்குச் சொல்லப்பட்ட சங்கதியைப் பிரசித்தம்பண்ண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ேய்ப்பராலே தங்களுக்குச் சொல்லப்பட்டதைக் கேட்ட யாவரும் அவைகளைக்குறித்து ஆச்சரியப்பட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ியாளோ அந்தச் சங்கதிகளையெல்லாம் தன் இருதயத்திலே வைத்து, சிந்தனைபண்ணின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ய்ப்பர்களும் தங்களுக்குச் சொல்லப்பட்டதின்படியே கேட்டு, கண்ட எல்லாவற்றிற்காகவும் தேவனை மகிமைப்படுத்தி, துதித்துக்கொண்டு திரும்பிப்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ய்ப்பர்களும் தங்களுக்குச் சொல்லப்பட்டதின்படியே கேட்டு, கண்ட எல்லாவற்றிற்காகவும் தேவனை மகிமைப்படுத்தி, துதித்துக்கொண்டு திரும்பிப்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ள்ளைக்கு விருத்தசேதனம் பண்ணவேண்டிய எட்டாம் நாளிலே, அது கர்ப்பத்திலே உற்பவிக்கிறதற்கு முன்னே தேவதூதனால் சொல்லப்பட்டபடியே அதற்கு இயேசு என்று பேரிட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ள்ளைக்கு விருத்தசேதனம் பண்ணவேண்டிய எட்டாம் நாளிலே, அது கர்ப்பத்திலே உற்பவிக்கிறதற்கு முன்னே தேவதூதனால் சொல்லப்பட்டபடியே அதற்கு இயேசு என்று பேரி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ோசேயின் நியாயப்பிரமாணத்தின்படியே அவர்களுடைய சுத்திகரிப்பின் நாட்கள் நிறைவேறினபோ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ோசேயின் நியாயப்பிரமாணத்தின்படியே அவர்களுடைய சுத்திகரிப்பின் நாட்கள் நிறைவேறினபோ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ுதற்பேறான எந்த ஆண்பிள்ளையும் கர்த்தருக்குப் பரிசுத்தமானதென்னப்படும் என்று கர்த்தருடைய நியாயப்பிரமாணத்தில் எழுதியிருக்கிறபடி அவரைக் கர்த்தருக்கென்று ஒப்புக்கொடுக்கவ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ுதற்பேறான எந்த ஆண்பிள்ளையும் கர்த்தருக்குப் பரிசுத்தமானதென்னப்படும் என்று கர்த்தருடைய நியாயப்பிரமாணத்தில் எழுதியிருக்கிறபடி அவரைக் கர்த்தருக்கென்று ஒப்புக்கொடுக்கவ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ுடைய நியாயப்பிரமாணத்தில் சொல்லியிருக்கிறபடி, ஒரு ஜோடு காட்டுப்புறாவையாவது இரண்டு புறாக்குஞ்சுகளையாவது பலியாகச் செலுத்தவும், அவரை எருசலேமுக்குக் கொண்டுபோ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ுடைய நியாயப்பிரமாணத்தில் சொல்லியிருக்கிறபடி, ஒரு ஜோடு காட்டுப்புறாவையாவது இரண்டு புறாக்குஞ்சுகளையாவது பலியாகச் செலுத்தவும், அவரை எருசலேமுக்குக் கொண்டுபோ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ிமியோன் என்னும் பேர்கொண்ட ஒரு மனுஷன் எருசலேமில் இருந்தான்; அவன் நீதியும் தேவபக்தியும் உள்ளவனாயும், இஸ்ரவேலின் ஆறுதல் வரக்காத்திருக்கிறவனாயும் இருந்தான்; அவன் மேல் பரிசுத்த ஆவி இருந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ிமியோன் என்னும் பேர்கொண்ட ஒரு மனுஷன் எருசலேமில் இருந்தான்; அவன் நீதியும் தேவபக்தியும் உள்ளவனாயும், இஸ்ரவேலின் ஆறுதல் வரக்காத்திருக்கிறவனாயும் இருந்தான்; அவன் மேல் பரிசுத்த ஆவி இருந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கிறிஸ்துவை நீ காணுமுன்னே மரணமடையமாட்டாய் என்று பரிசுத்த ஆவியினாலே அவனுக்கு அறிவிக்கப்பட்டும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கிறிஸ்துவை நீ காணுமுன்னே மரணமடையமாட்டாய் என்று பரிசுத்த ஆவியினாலே அவனுக்கு அறிவிக்கப்பட்டும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ஆவியின் ஏவுதலினால் தேவாலயத்திலே வந்திருந்தான். இயேசு என்னும் பிள்ளைக்காக நியாயப்பிரமாணமுறைமையின்படி செய்வதற்குத் தாய் தகப்பன்மார் அவரை உள்ளே கொண்டுவருகையில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ஆவியின் ஏவுதலினால் தேவாலயத்திலே வந்திருந்தான். இயேசு என்னும் பிள்ளைக்காக நியாயப்பிரமாணமுறைமையின்படி செய்வதற்குத் தாய் தகப்பன்மார் அவரை உள்ளே கொண்டுவருகையி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அவரைத் தன் கைகளில் ஏந்திக்கொண்டு தேவனை ஸ்தோத்திரித்து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ண்டவரே, உமது வார்த்தையின்படி உமது அடியேனை இப்பொழுது சமாதானத்தோடே போகவிடுகிறீர்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ுறஜாதிகளுக்குப் பிரகாசிக்கிற ஒளியாகவும், உம்முடைய ஜனமாகிய இஸ்ரவேலுக்கு மகிமையாகவ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வரீர் சகல ஜனங்களுக்கும் முன்பாக ஆயத்தம்பண்ணின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ம்முடைய இரட்சணியத்தை என் கண்கள் கண்டது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ைக்குறித்துச் சொல்லப்பட்டவைகளுக்காக யோசேப்பும் அவருடைய தாயாரும் ஆச்சரியப்பட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னும் சிமியோன் அவர்களை ஆசீர்வதித்து, அவருடைய தாயாகிய மரியாளை நோக்கி: இதோ, அநேகருடைய இருதய சிந்தனைகள் வெளிப்படத்தக்கதாக, இஸ்ரவேலில் அநேகர் விழுகிறதற்கும் எழுந்திருக்கிறதற்கும், விரோதமாகப் பேசப்படும் அடையாளமாவதற்கும், இவர் நியமிக்கப்பட்டிருக்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னும் சிமியோன் அவர்களை ஆசீர்வதித்து, அவருடைய தாயாகிய மரியாளை நோக்கி: இதோ, அநேகருடைய இருதய சிந்தனைகள் வெளிப்படத்தக்கதாக, இஸ்ரவேலில் அநேகர் விழுகிறதற்கும் எழுந்திருக்கிறதற்கும், விரோதமாகப் பேசப்படும் அடையாளமாவதற்கும், இவர் நியமிக்கப்பட்டிருக்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ன் ஆத்துமாவையும் ஒரு பட்டையம் உருவிப்போகும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சேருடைய கோத்திரத்தாளும், பானுவேலின் குமாரத்தியுமாகிய அன்னாள் என்னும் ஒரு தீர்க்கதரிசி இருந்தாள்; அவள் கன்னிப்பிராயத்தில் விவாகமானதுமுதல் ஏழுவருஷம் புருஷனுடனே வாழ்ந்தவளும், அதிக வயதுசென்றவளுமாயிருந்த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சேருடைய கோத்திரத்தாளும், பானுவேலின் குமாரத்தியுமாகிய அன்னாள் என்னும் ஒரு தீர்க்கதரிசி இருந்தாள்; அவள் கன்னிப்பிராயத்தில் விவாகமானதுமுதல் ஏழுவருஷம் புருஷனுடனே வாழ்ந்தவளும், அதிக வயதுசென்றவளுமாயிருந்த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ஏறக்குறைய எண்பத்துநாலு வயதுள்ள அந்த விதவை தேவாலயத்தை விட்டு நீங்காமல், இரவும் பகலும் உபவாசித்து, ஜெபம்பண்ணி, ஆராதனை செய்துகொண்டிருந்த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ஏறக்குறைய எண்பத்துநாலு வயதுள்ள அந்த விதவை தேவாலயத்தை விட்டு நீங்காமல், இரவும் பகலும் உபவாசித்து, ஜெபம்பண்ணி, ஆராதனை செய்துகொண்டிருந்த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ளும் அந்நேரத்திலே வந்து நின்று, கர்த்தரைப் புகழ்ந்து, எருசலேமிலே மீட்புண்டாக காத்திருந்த யாவருக்கும் அவரைக்குறித்துப் பேசின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ளும் அந்நேரத்திலே வந்து நின்று, கர்த்தரைப் புகழ்ந்து, எருசலேமிலே மீட்புண்டாக காத்திருந்த யாவருக்கும் அவரைக்குறித்துப் பேசின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ர்த்தருடைய நியாயப்பிரமாணத்தின்படி சகலத்தையும் அவர்கள் செய்து முடித்தபின்பு, கலிலேயா நாட்டிலுள்ள தங்கள் ஊராகிய நாசரேத்துக்குத் திரும்பிப்போ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ர்த்தருடைய நியாயப்பிரமாணத்தின்படி சகலத்தையும் அவர்கள் செய்து முடித்தபின்பு, கலிலேயா நாட்டிலுள்ள தங்கள் ஊராகிய நாசரேத்துக்குத் திரும்பிப்போ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ள்ளை வளர்ந்து, ஆவியிலே பெலன்கொண்டு, ஞானத்தினால் நிறைந்தது. தேவனுடைய கிருபையும் அவர்மேல் இ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ுடைய தாய் தகப்பன்மார் வருஷந்தோறும் பஸ்கா பண்டிகையில் எருசலேமுக்குப் போவ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ுக்குப் பன்னிரண்டு வயதானபோது, அவர்கள் அந்தப் பண்டிகைமுறைமையின்படி எருசலேமுக்குப்போய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ண்டிகைநாட்கள் முடிந்து, திரும்பி வருகிறபோது, பிள்ளையாகிய இயேசு எருசலேமிலே இருந்துவிட்டார்; இது அவருடைய தாயாருக்கும் யோசேப்புக்கும் தெரியாதி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ண்டிகைநாட்கள் முடிந்து, திரும்பி வருகிறபோது, பிள்ளையாகிய இயேசு எருசலேமிலே இருந்துவிட்டார்; இது அவருடைய தாயாருக்கும் யோசேப்புக்கும் தெரியாதி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 பிரயாணக்காரரின் கூட்டத்திலே இருப்பாரென்று அவர்கள் நினைத்து, ஒருநாள் பிரயாணம் வந்து, உறவின்முறையாரிடத்திலும் அறிமுகமானவர்களிடத்திலும் அவரைத் தேடி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 பிரயாணக்காரரின் கூட்டத்திலே இருப்பாரென்று அவர்கள் நினைத்து, ஒருநாள் பிரயாணம் வந்து, உறவின்முறையாரிடத்திலும் அறிமுகமானவர்களிடத்திலும் அவரைத் தேடி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காணாததினாலே அவரைத் தேடிக்கொண்டே எருசலேமுக்குத் திரும்பிப் போ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மூன்று நாளைக்குப் பின்பு, அவர் தேவாலயத்தில் போதகர் நடுவில் உட்கார்ந்திருக்கவும், அவர்கள் பேசுகிறதைக் கேட்கவும், அவர்களை வினாவவும் கண்ட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மூன்று நாளைக்குப் பின்பு, அவர் தேவாலயத்தில் போதகர் நடுவில் உட்கார்ந்திருக்கவும், அவர்கள் பேசுகிறதைக் கேட்கவும், அவர்களை வினாவவும் கண்ட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பேசக்கேட்ட யாவரும் அவருடைய புத்தியையும் அவர் சொன்ன மாறுத்தரங்களையுங்குறித்துப் பிரமித்த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தாய் தகப்பன்மாரும் அவரைக்கண்டு ஆச்சரியப்பட்டார்கள். அப்பொழுது அவருடைய தாயார் அவரை நோக்கி: மகனே! ஏன் எங்களுக்கு இப்படிச்செய்தாய்? இதோ, உன் தகப்பனும் நானும் விசாரத்தோடே உன்னைத் தேடினோமே என்ற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தாய் தகப்பன்மாரும் அவரைக்கண்டு ஆச்சரியப்பட்டார்கள். அப்பொழுது அவருடைய தாயார் அவரை நோக்கி: மகனே! ஏன் எங்களுக்கு இப்படிச்செய்தாய்? இதோ, உன் தகப்பனும் நானும் விசாரத்தோடே உன்னைத் தேடினோமே என்றா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தற்கு அவர்: நீங்கள் ஏன் என்னைத் தேடினீர்கள்? என் பிதாவுக்கடுத்தவைகளில் நான் இருக்கவேண்டியதென்று நீங்கள் அறியீர்களா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தற்கு அவர்: நீங்கள் ஏன் என்னைத் தேடினீர்கள்? என் பிதாவுக்கடுத்தவைகளில் நான் இருக்கவேண்டியதென்று நீங்கள் அறியீர்களா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தங்களுக்கு அவர் சொன்ன வார்த்தையை அவர்கள் உணர்ந்துகொள்ளவில்லை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ின்பு, அவர் அவர்களுடனே கூடப்போய், நாசரேத்தூரில் சேர்ந்து, அவர்களுக்குக் கீழ்ப்படிந்திருந்தார். அவருடைய தாயார் இந்தச் சங்கதிகளையெல்லாம் தன் இருதயத்திலே வைத்துக்கொண்டா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ின்பு, அவர் அவர்களுடனே கூடப்போய், நாசரேத்தூரில் சேர்ந்து, அவர்களுக்குக் கீழ்ப்படிந்திருந்தார். அவருடைய தாயார் இந்தச் சங்கதிகளையெல்லாம் தன் இருதயத்திலே வைத்துக்கொண்டா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இயேசுவானவர் ஞானத்திலும், வளர்த்தியிலும், தேவகிருபையிலும், மனுஷர் தயவிலும் அதிகமதிகமாய் விருத்தியடைந்த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உலகமெங்கும் குடிமதிப்பு எழுதப்படவேண்டுமென்று அகுஸ்துராயனால் கட்டளை பிறந்த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உலகமெங்கும் குடிமதிப்பு எழுதப்படவேண்டுமென்று அகுஸ்துராயனால் கட்டளை பிறந்த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ரியா நாட்டிலே சிரேனியு என்பவன் தேசாதிபதியாயிருந்தபோது இந்த முதலாம் குடிமதிப்பு உண்டாயிற்ற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படி குடிமதிப்பெழுதப்படும்படிக்கு எல்லாரும் தங்கள் தங்கள் ஊர்களுக்குப் போன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ோசேப்பும், தான் தாவீதின் வம்சத்தானும் குடும்பத்தானுமாயிருந்தபடியினாலே, தனக்கு மனைவியாக நியமிக்கப்பட்டுக் கர்ப்பவதியான மரியாளுடனே குடிமதிப்பெழுதப்படும்படி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ோசேப்பும், தான் தாவீதின் வம்சத்தானும் குடும்பத்தானுமாயிருந்தபடியினாலே, தனக்கு மனைவியாக நியமிக்கப்பட்டுக் கர்ப்பவதியான மரியாளுடனே குடிமதிப்பெழுதப்படும்படி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ிலேயா நாட்டிலுள்ள நாசரேத்தூரிலிருந்து யூதேயா நாட்டிலுள்ள பெத்லகேம் என்னும் தாவீதின் ஊருக்குப்போன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ிலேயா நாட்டிலுள்ள நாசரேத்தூரிலிருந்து யூதேயா நாட்டிலுள்ள பெத்லகேம் என்னும் தாவீதின் ஊருக்குப்போன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்விடத்திலே அவர்கள் இருக்கையில், அவளுக்குப் பிரசவகாலம் நேரிட்டது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தன் முதற்பேறான குமாரனைப்பெற்று, சத்திரத்திலே அவர்களுக்கு இடமில்லாதிருந்தபடியினால், பிள்ளையைத் துணிகளில் சுற்றி, முன்னணையிலே கிடத்தினா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தன் முதற்பேறான குமாரனைப்பெற்று, சத்திரத்திலே அவர்களுக்கு இடமில்லாதிருந்தபடியினால், பிள்ளையைத் துணிகளில் சுற்றி, முன்னணையிலே கிடத்தினா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ந்த நாட்டிலே மேய்ப்பர்கள் வயல்வெளியில் தங்கி, இராத்திரியிலே தங்கள் மந்தையைக் காத்துக்கொண்டிருந்த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்வேளையில் கர்த்தருடைய தூதன் அவர்களிடத்திலே வந்து நின்றான், கர்த்தருடைய மகிமை அவர்களைச் சுற்றிலும் பிரகாசித்தது; அவர்கள் மிகவும் பயந்த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்வேளையில் கர்த்தருடைய தூதன் அவர்களிடத்திலே வந்து நின்றான், கர்த்தருடைய மகிமை அவர்களைச் சுற்றிலும் பிரகாசித்தது; அவர்கள் மிகவும் பயந்த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தூதன் அவர்களை நோக்கி: பயப்படாதிருங்கள்; இதோ, எல்லா ஜனத்துக்கும் மிகுந்த சந்தோஷத்தை உண்டாக்கும் நற்செய்தியை உங்களுக்கு அறிவிக்கிறே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தூதன் அவர்களை நோக்கி: பயப்படாதிருங்கள்; இதோ, எல்லா ஜனத்துக்கும் மிகுந்த சந்தோஷத்தை உண்டாக்கும் நற்செய்தியை உங்களுக்கு அறிவிக்கிறே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று கர்த்தராகிய கிறிஸ்து என்னும் இரட்சகர் உங்களுக்குத் தாவீதின் ஊரிலே பிறந்திருக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1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 ಶಿಶುವು ಬಟ್ಟೆಯಿಂದ ಸುತ್ತಲ್ಪಟ್ಟು ಗೋದಲಿಯಲ್ಲಿ ಮಲಗಿರುವದನ್ನು ನೀವು ಕಾಣುವಿರಿ; ಇದೇ ನಿಮಗೆ ಗುರುತ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ಫಕ್ಕನೆ ಪರಲೋಕ ಸೈನ್ಯದ ಸಮೂಹವು ಆ ದೂತನ ಸಂಗಡ ಇದ್ದು ದೇವರನ್ನು ಕೊಂಡಾಡುತ್ತಾ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ಮಹೋನ್ನತ ದಲ್ಲಿರುವ ದೇವರಿಗೆ ಮಹಿಮೆ, ಭೂಮಿಯ ಮೇಲೆ ಸಮಾಧಾನ, ಮನುಷ್ಯರ ಕಡೆಗೆ ದಯೆ ಎಂದು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ದೂತನು ಅವರ ಬಳಿಯಿಂದ ಪರಲೋಕಕ್ಕೆ ಹೋದ ಮೇಲೆ ಕುರುಬರು--ಕರ್ತನು ನಮಗೆ ಪ್ರಕಟ ಮಾಡಿದ ಈ ಸಂಭವವನ್ನು ನಾವು ಈಗಲ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ತ್ಲೆಹೇಮಿಗೆ ಹೋಗಿ ನೋಡೋಣ ಎಂದು ತಮ್ಮತಮ್ಮೊಳಗೆ ಮಾತನಾಡ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ರು ಅವಸರದಿಂದ ಬಂದು ಮರಿಯಳನ್ನೂ ಯೋಸೇಫ ನನ್ನೂ ಗೋದಲಿಯಲ್ಲಿ ಮಲಗಿದ್ದ ಶಿಶುವನ್ನೂ ಕಂಡು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ರು ಆತನನ್ನು ನೋಡಿದ ಮೇಲೆ ಈ ಶಿಶುವಿನ ವಿಷಯವಾಗಿ ತಮಗೆ ತಿಳಿಯಪಡಿಸಿದ ಮಾತನ್ನು ಎಲ್ಲಾ ಕಡೆಯ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ಕುರುಬರು ಹೇಳಿದ ವಿಷಯ ಗಳನ್ನು ಕೇಳಿದವರೆಲ್ಲರೂ ಆಶ್ಚರ್ಯ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ರೆ ಮರಿಯಳು ಈ ಎಲ್ಲಾ ವಿಷಯಗಳನ್ನು ತನ್ನ ಹೃದಯದಲ್ಲಿಟ್ಟು ಕೊಂಡು ಆಲೋಚಿಸುತ್ತಿದ್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ತಮಗೆ ತಿಳಿಸಲ್ಪಟ್ಟಂತೆ ಕುರುಬರು ತಾವು ಕೇಳಿದ್ದ ಮತ್ತು ನೋಡಿದ್ದ ಎಲ್ಲಾ ವಿಷಯಗಳಿಗಾಗಿ ದೇವರನ್ನು ಮಹಿಮೆಪಡಿಸುತ್ತ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ಡಾಡುತ್ತಾ ಹಿಂದಿರುಗ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ಶಿಶುವಿಗೆ ಸುನ್ನತಿ ಮಾಡಿಸುವದಕ್ಕಾಗಿ ಎಂಟು ದಿನಗಳು ಕಳೆದ ಮೇಲೆ ಆತನನ್ನು ಗರ್ಭಧರಿಸು ವದಕ್ಕಿಂತ ಮುಂಚಿತ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ೂತನು ಹೆಸರಿಟ್ಟಂತೆಯೇ ಆತನು ಯೇಸು ಎಂದು ಕರೆಯಲ್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ಮೋಶೆಯ ನ್ಯಾಯಪ್ರಮಾಣದ ಪ್ರಕಾರ ಆಕೆಯ ಶುದ್ಧೀಕರಣದ ದಿವಸಗಳು ಮುಗಿದ ಮೇಲೆ ಅವರು ಆತನನ್ನು ಕರ್ತ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ರ್ಪಿಸುವದಕ್ಕಾಗಿ ಯೆರೂಸಲೇಮಿಗೆ ತ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(ಕರ್ತನ ನ್ಯಾಯ ಪ್ರಮಾಣದಲ್ಲಿ ಬರೆದಿರುವಂತೆ--ಪ್ರತಿಯೊಂದು ಚೊಚ್ಚಲು ಗಂಡುಮಗು ಕರ್ತನಿಗೆ ಪರಿಶುದ್ಧವ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ಯಲ್ಪಡಬೇಕು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ಕರ್ತನ ನ್ಯಾಯಪ್ರಮಾಣದಲ್ಲಿ ಹೇಳಿದಂತೆ ಒಂದು ಜೋಡಿ ಬೆಳವವನ್ನಾಗಲೀ ಎರಡು ಪಾರಿವಾಳದ ಮರಿಗಳನ್ನಾಗಲೀ ಯಜ್ಞಾರ್ಪಣ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ಬೇಕ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ಇಗೋ, ಸಿಮೆಯೋನನೆಂಬ ಹೆಸರುಳ್ಳ ಒಬ್ಬ ಮನುಷ್ಯನು ಯೆರೂಸಲೇಮಿನಲ್ಲಿದ್ದನು. ಇವನು ನೀತಿವಂತನೂ ಭಕ್ತನೂ ಆಗಿದ್ದು ಇಸ್ರ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ೇಲ್ಯರ ಆದರಣೆಗಾಗಿ ಕಾಯುತ್ತಿದ್ದನು. ಇವನ ಮೇಲೆ ಪವಿತ್ರಾತ್ಮನು ಇ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ಕರ್ತನಾಗಿರುವ ಕ್ರಿಸ್ತನನ್ನು ಅವನು ನೋಡುವದಕ್ಕಿಂತ ಮುಂಚೆ ಮರಣ ಹೊಂದುವದಿಲ್ಲವೆಂದು ಪರಿಶುದ್ಧಾತ್ಮನಿಂದ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ವನು ಆತ್ಮನಿಂದ ದೇವಾಲಯದೊಳಗೆ ಬಂದನು; ಶಿಶುವಾದ ಯೇಸುವಿನ ತಂದೆತಾಯಿಗಳು ನ್ಯಾಯಪ್ರಮಾಣದ ಪದ್ಧತಿಯ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ದಕ್ಕಾಗಿ ಆತನನ್ನು ಒಳಗೆ ತ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ಗ ಅವನು (ಸಿಮೆಯೋನನು) ಆತನನ್ನು ತನ್ನ ಕೈಗಳಲ್ಲಿ ತಕ್ಕೊಂಡು ದೇವರನ್ನು ಕೊಂಡಾಡುತ್ತಾ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ಕರ್ತನೇ, ಈಗ ನಿನ್ನ ಮಾತಿನ ಪ್ರಕಾರ ನಿನ್ನ ದಾಸನನ್ನು ಸಮಾಧಾನದಲ್ಲಿ ಹೋಗ ಮಾಡುತ್ತ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ಯಾಕಂದರೆ ನನ್ನ ಕಣ್ಣುಗಳು ನಿನ್ನ ರಕ್ಷಣೆಯನ್ನು ನೋಡ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ಅದನ್ನು (ಆ ರಕ್ಷಣೆಯನ್ನು) ನೀನು ಎಲ್ಲಾ ಜನರ ಮುಂದೆ ಸಿದ್ಧ ಪಡಿಸ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ಅದು ಅನ್ಯಜನರನ್ನು ಬೆಳಗಿಸುವ ಬೆಳಕೂ ನಿನ್ನ ಪ್ರಜೆಯಾದ ಇಸ್ರಾಯೇಲ್ಯರ ಮಹಿ ಮೆಯೂ ಆಗಿದ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ಆಗ ಅವನು ಹೇಳಿದ ಮಾತುಗಳಿಗಾಗಿ ಯೋಸೇಫನೂ ಆತನ ತಾಯಿಯೂ ಆಶ್ಚರ್ಯ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ಸಿಮೆಯೋನನು ಅವರನ್ನು ಆಶೀರ್ವದಿಸಿ ಆತನ ತಾಯಿಯಾದ ಮರಿಯಳಿಗೆ-- ಇಗೋ, ಇಸ್ರಾಯೇಲಿನಲ್ಲಿ ಅನೇಕರು ಬೀಳುವದಕ್ಕೂ ತಿರಿ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ಳುವದಕ್ಕೂ ಎದುರು ಮಾತನಾಡುವದಕ್ಕೂ ಈ ಶಿಶುವು ಗುರುತಾಗಿ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ಅನೇಕರ ಹೃದಯ ಗಳ ಅಲೋಚನೆಗಳು ಪ್ರಕಟವಾಗುವವು. (ಹೌದು, ನಿನ್ನ ಸ್ವಂತ ಪ್ರಾಣವನ್ನು ಸಹ ಕತ್ತಿಯು ತಿವಿಯುವದು)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ಅಲ್ಲಿ ಅಸೇರನ ಗೋತ್ರದ ಫನುವೇಲನ ಮಗಳಾದ ಅನ್ನಳೆಂಬ ಒಬ್ಬ ಪ್ರವಾದಿನಿಯಿದ್ದಳು; ಅವಳು ಬಹು ಮುಪ್ಪಿನವಳು;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ನ್ಯಾವಸ್ಥೆಯಿಂದ ಗಂಡನೊಂದಿಗೆ ಏಳು ವರುಷ ಜೀವಿಸಿದ್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ಅವಳು ಹೆಚ್ಚು ಕಡಿಮೆ ಎಂಭತ್ತುನಾಲ್ಕು ವರುಷದ ವಿಧವೆ ಯಾಗಿದ್ದು ದೇವಾಲಯವನ್ನು ಬಿಟ್ಟು ಹೋಗದೆ ರಾತ್ರಿ ಹಗ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ಪವಾಸಗಳಿಂದಲೂ ಪ್ರಾರ್ಥನೆಗಳಿಂ ದಲೂ ದೇವರನ್ನು ಸೇವಿಸುತ್ತಿದ್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ಆ ಕ್ಷಣದಲ್ಲಿ ಅವಳು ಬಂದು ಕರ್ತನನ್ನು ಅದೇ ರೀತಿಯಾಗಿ ಕೊಂಡಾಡಿ ಯೆರೂಸಲೇಮಿನಲ್ಲಿ ವಿಮೋಚನೆಗಾಗಿ ಎದು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ುತ್ತಿದ್ದವರೆಲ್ಲರೊಂದಿಗೆ ಆತನ ವಿಷಯ ವಾಗಿ ಮಾತನಾಡ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ಅವರು ಕರ್ತನ ನ್ಯಾಯ ಪ್ರಮಾಣದ ಪ್ರಕಾರ ಎಲ್ಲವುಗಳನ್ನು ಮಾಡಿ ಮುಗಿ ಸಿದ ಮೇಲೆ ತಮ್ಮ ಸ್ವಂತ ಪಟ್ಟಣವಾದ ಗಲಿಲಾಯ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ಜರೇತಿಗೆ ಹಿಂದಿರುಗ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ಆ ಶಿಶುವು ಬೆಳೆದು ಆತ್ಮದಲ್ಲಿ ಬಲಗೊಂಡು ಜ್ಞಾನದಿಂದ ತುಂಬಿದವ ನಾದನು; ದೇವರ ಕೃಪೆಯು ಆತನ ಮೇಲೆ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ಆತನ ತಂದೆತಾಯಿಗಳು ಪ್ರತಿ ವರುಷವೂ ಪಸ್ಕ ಹಬ್ಬದಲ್ಲಿ ಯೆರೂಸಲೇಮಿಗೆ ಹೋಗ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ಆತನು ಹನ್ನೆರಡು ವರುಷದವನಾಗಿದ್ದಾಗ ಅವರು ಹಬ್ಬದ ಪದ್ಧತಿಯ ಪ್ರಕಾರ ಯೆರೂಸಲೇಮಿಗೆ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ಅವರು ಆ ದಿವಸಗಳನ್ನು ಮುಗಿಸಿ ಕೊಂಡು ಹಿಂದಿರುಗುವಾಗ ಬಾಲಕನಾದ ಯೇಸುವು ಹಿಂದೆ ಯೆರೂಸಲೇಮಿನಲ್ಲಿಯೇ ಉಳಿದನು;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ೋಸೇಫನಿಗೂ ಆತನ ತಾಯಿಗೂ ತಿಳಿದಿ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ಆದರೆ ಆತನು ಗುಂಪಿನಲ್ಲಿ ಇದ್ದಿರಬಹುದೆಂದು ಅವರು ಭಾವಿಸಿ ಒಂದು ದಿನದ ಪ್ರಯಾಣವನ್ನು ಮಾಡಿದ ಮೇಲೆ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ಗದವರಲ್ಲಿಯೂ ಪರಿ ಚಯವಾದವರಲ್ಲಿಯೂ ಆತನನ್ನು ಹುಡುಕ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ಆದರೆ ಅವರು ಆತನನ್ನು ಕಂಡುಕೊಳ್ಳದೆ ಹೋದ ದರಿಂದ ಆತನನ್ನು ಹುಡುಕುತ್ತಾ ಮತ್ತೆ ಯೆರೂಸ ಲೇಮಿಗೆ ಹಿಂತಿರುಗಿ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ಮೂರು ದಿವಸ ಗಳಾದ ಮೇಲೆ ಆತನು ದೇವಾಲಯದಲ್ಲಿ ಬೋಧಕರ ನಡುವೆ ಕೂತುಕೊಂಡು ಅವರ ಮಾತುಗಳನ್ನು ಕೇಳಿಸಿ ಕೊಳ್ಳುತ್ತ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ಪ್ರಶ್ನಿಸುತ್ತಾ ಇರುವದನ್ನು ಅವರು ಕ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ಆತನು ಆಡಿದ ಮಾತುಗಳನ್ನು ಕೇಳಿದ ವರೆಲ್ಲರು ಆತನ ಜ್ಞಾನಕ್ಕೂ ಉತ್ತರಗಳಿಗೂ ಬೆರಗಾ 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ಅವರು (ತಂದೆ ತಾಯಿಗಳು) ಆತನನ್ನು ನೋಡಿದಾಗ ಆಶ್ಚರ್ಯಪಟ್ಟರು; ಆಗ ಆತನ ತಾಯಿಯು ಆತನಿಗೆ--ಮಗನೇ, ನೀನು ನಮಗೆ ಹೀಗೇ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ಿ? ಇಗೋ, ನಿನ್ನ ತಂದೆಯೂ ನಾನೂ ವ್ಯಥೆಯಿಂದ ನಿನ್ನನ್ನು ಹುಡುಕಿದೆವು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ಆತನು ಅವರಿಗೆ--ನೀವು ನನ್ನನ್ನು ಹುಡುಕಿದ್ದೇನು? ನಾನು ನನ್ನ ತಂದೆಯ ಕೆಲಸದಲ್ಲಿ ಇರಬೇಕಾದದ್ದು ಅಗತ್ಯವಾಗಿತ್ತ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ಗೆ ತಿಳಿಯಲಿಲ್ಲವ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ಆದರೆ ಆತನು ಅವರಿಗೆ ಹೇಳಿದ ಮಾತನ್ನು ಅವರು ಗ್ರಹ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ಬಳಿಕ ಆತನು ಅವರ ಜೊತೆಯಲ್ಲಿ ನಜರೇತಿಗೆ ಬಂದು ಅವರಿಗೆ ಅಧೀನನಾಗಿದ್ದನು. ಆದರೆ ಆತನ ತಾಯಿಯು ಈ ಮಾತುಗಳನ್ನ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ಹೃದಯದಲ್ಲಿ ಇಟ್ಟುಕೊಂಡ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ಯೇಸು ಜ್ಞಾನದಲ್ಲಿಯೂ ದೇಹದ ಬೆಳವಣಿಗೆ ಯಲ್ಲಿಯೂ ದೇವರ ಮತ್ತು ಮನುಷ್ಯರ ದಯೆಯಲ್ಲಿಯೂ ವೃದ್ಧಿಯ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 ದಿನಗಳಲ್ಲಿ ಆದದ್ದೇನಂದರೆ ಲೋಕವೆಲ್ಲಾ ಖಾನೇಷುಮಾರಿ ಬರೆಯಿಸಿಕೊಳ್ಳಬೇಕೆಂದು ಕೈಸರನಾದ ಔಗುಸ್ತನಿಂದ ಆಜ್ಞ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ುರೇನ್ಯನು ಸಿರಿಯಾಕ್ಕೆ ಅಧಿಪತಿಯಾಗಿದ್ದಾಗ ಈ ಖಾನೇಷುಮಾರಿಯು ಮೊದಲನೆಯ ಸಾರಿ ನಡೆ 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ಎಲ್ಲರೂ ಖಾನೇಷುಮಾರಿ ಬರೆಯಿಸಿ ಕೊಳ್ಳುವದಕ್ಕಾಗಿ ತಮ್ಮ ತಮ್ಮ ಸ್ವಂತ ಪಟ್ಟಣಕ್ಕೆ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(ಯೋಸೇಫನು ದಾವೀದನ ಮನೆತನ ದವನೂ ವಂಶದವನೂ ಆಗಿದ್ದದರಿಂದ) ಅವನು ಸಹ ಗಲಿಲಾಯದ ನಜರೇತೆಂಬ ಪಟ್ಟಣದಿಂದ ಯೂದಾ 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ತ್ಲೆಹೇಮ್‌ ಎಂದು ಕರೆಯಲ್ಪಟ್ಟ ದಾವೀದನ ಪಟ್ಟಣ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ತನಗೆ ನಿಶ್ಚಯಮಾಡಲ್ಪಟ್ಟಿದ್ದ ಮತ್ತು ಪೂರ್ಣ ಗರ್ಭಿಣಿಯಾಗಿದ್ದ ಮರಿಯಳೊಂದಿಗೆ ಖಾನೇಷುಮಾರಿ ಬರೆಸಿಕೊಳ್ಳುವದಕ್ಕ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ಹೀಗೆ ಅವರು ಅಲ್ಲಿ ಇದ್ದಾಗ ಆಕೆಗೆ ಹೆರಿಗೆಯ ದಿವಸಗಳು ಪೂರ್ಣವಾ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ಕೆಯು ತನ್ನ ಚೊಚ್ಚಲು ಮಗನನ್ನು ಹೆತ್ತು ಬಟ್ಟೆಗಳಿಂದ ಸುತ್ತಿ ಛತ್ರದಲ್ಲಿ ಅವರಿಗೆ ಸ್ಥಳವಿಲ್ಲವಾದ್ದರಿಂದ ಆ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ದ ಲಿಯಲ್ಲಿ ಮಲಗಿಸ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ಅದೇ ಸೀಮೆಯಲ್ಲಿ ಕುರುಬರು ಹೊಲದಲ್ಲಿದ್ದು ರಾತ್ರಿಯಲ್ಲಿ ತಮ್ಮ ಹಿಂಡನ್ನು ಕಾಯ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ಗೋ, ಕರ್ತನ ದೂತನು ಅವರ ಬಳಿಗೆ ಬಂದನು. ಆಗ ಕರ್ತನ ಮಹಿಮೆಯು ಅವರ ಸುತ್ತಮುತ್ತಲೂ ಪ್ರಕಾಶಿ ಸಿತು; ಆದದರಿಂದ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ಹಳವಾಗಿ ಹೆದರ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ರೆ ದೂತನು ಅವರಿಗೆ--ಹೆದರಬೇಡಿರಿ; ಯಾಕಂದರೆ ಇಗೋ, ಎಲ್ಲಾ ಜನರಿಗೆ ಮಹಾ ಸಂತೋಷವನ್ನುಂಟು ಮಾಡುವ ಒಳ್ಳೇಸಮಾಚ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ನ್ನು ನಾನು ನಿಮಗೆ ತಿಳಿಯಪಡ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ಈ ದಿನ ದಾವೀದನ ಪಟ್ಟಣದಲ್ಲಿ ನಿಮಗೋಸ್ಕರ ಒಬ್ಬ ರಕ್ಷಕನು ಹುಟ್ಟಿದ್ದಾನೆ; ಆತನು ಕರ್ತನಾಗಿರುವ ಕ್ರಿಸ್ತ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2026-10-21T04:44:59Z</dcterms:created>
  <dcterms:modified xsi:type="dcterms:W3CDTF">2026-10-21T04:44:59Z</dcterms:modified>
  <dc:title>ಲೂಕನು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