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men began to multiply on the face of the earth, and daughters were born unto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 sons of God saw the daughters of men that they were fair; and they took them wives of all which they chos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 sons of God saw the daughters of men that they were fair; and they took them wives of all which they chos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My spirit shall not always strive with man, for that he also is flesh: yet his days shall be an hundred and twenty yea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My spirit shall not always strive with man, for that he also is flesh: yet his days shall be an hundred and twenty yea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 were giants in the earth in those days; and also after that, when the sons of God came in unto the daughters of men, and they bare children to them, the same became mighty men which were of old, men of renow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 were giants in the earth in those days; and also after that, when the sons of God came in unto the daughters of men, and they bare children to them, the same became mighty men which were of old, men of renow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 were giants in the earth in those days; and also after that, when the sons of God came in unto the daughters of men, and they bare children to them, the same became mighty men which were of old, men of renow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God saw that the wickedness of man was great in the earth, and that every imagination of the thoughts of his heart was only evil continuall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God saw that the wickedness of man was great in the earth, and that every imagination of the thoughts of his heart was only evil continuall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repented the LORD that he had made man on the earth, and it grieved him at his hear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repented the LORD that he had made man on the earth, and it grieved him at his hear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LORD said, I will destroy man whom I have created from the face of the earth; both man, and beast, and the creeping thing, and the fowls of the air; for it repents me that I have made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LORD said, I will destroy man whom I have created from the face of the earth; both man, and beast, and the creeping thing, and the fowls of the air; for it repents me that I have made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LORD said, I will destroy man whom I have created from the face of the earth; both man, and beast, and the creeping thing, and the fowls of the air; for it repents me that I have made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Noah found grace in the eyes of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se are the generations of Noah: Noah was a just man and perfect in his generations, and Noah walked with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se are the generations of Noah: Noah was a just man and perfect in his generations, and Noah walked with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oah brings forth three sons, Shem, Ham, and Japhe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earth also was corrupt before God, and the earth was filled with violen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God looked upon the earth, and, behold, it was corrupt; for all flesh had corrupted his way upon the ear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God looked upon the earth, and, behold, it was corrupt; for all flesh had corrupted his way upon the ear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God said unto Noah, The end of all flesh has come before me; for the earth is filled with violence through them; and, behold, I will destroy them with the eart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God said unto Noah, The end of all flesh has come before me; for the earth is filled with violence through them; and, behold, I will destroy them with the ear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Make you an ark of gopher wood; rooms shall you make in the ark, and shall pitch it within and without with pitc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Make you an ark of gopher wood; rooms shall you make in the ark, and shall pitch it within and without with pitc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is is the fashion which you shall make it of: The length of the ark shall be three hundred cubits, the breadth of it fifty cubits, and the height of it thirty cubi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is is the fashion which you shall make it of: The length of the ark shall be three hundred cubits, the breadth of it fifty cubits, and the height of it thirty cubi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 window shall you make to the ark, and in a cubit shall you finish it above; and the door of the ark shall you set in the side thereof; with lower, second, and third stories shall you make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 window shall you make to the ark, and in a cubit shall you finish it above; and the door of the ark shall you set in the side thereof; with lower, second, and third stories shall you make 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 window shall you make to the ark, and in a cubit shall you finish it above; and the door of the ark shall you set in the side thereof; with lower, second, and third stories shall you make 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behold, I, even I, do bring a flood of waters upon the earth, to destroy all flesh, wherein is the breath of life, from under heaven; and every thing that is in the earth shall di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behold, I, even I, do bring a flood of waters upon the earth, to destroy all flesh, wherein is the breath of life, from under heaven; and every thing that is in the earth shall di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with you will I establish my covenant; and you shall come into the ark, you, and your sons, and your wife, and your sons' wives with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with you will I establish my covenant; and you shall come into the ark, you, and your sons, and your wife, and your sons' wives with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of every living thing of all flesh, two of every sort shall you bring into the ark, to keep them alive with you; they shall be male and femal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of every living thing of all flesh, two of every sort shall you bring into the ark, to keep them alive with you; they shall be male and femal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f fowls after their kind, and of cattle after their kind, of every creeping thing of the earth after his kind, two of every sort shall come unto you, to keep them aliv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f fowls after their kind, and of cattle after their kind, of every creeping thing of the earth after his kind, two of every sort shall come unto you, to keep them aliv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ake you unto you of all food that is eaten, and you shall gather it to you; and it shall be for food for you, and for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ake you unto you of all food that is eaten, and you shall gather it to you; and it shall be for food for you, and for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us did Noah; according to all that God commanded him, so did h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னுஷர் பூமியின்மேல் பெருகத் துவக்கி, அவர்களுக்கு குமாரத்திகள் பிற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வகுமாரர் மனுஷகுமாரத்திகளை அதிக செளந்தரியமுள்ளவர்களென்று கண்டு, அவர்களுக்குள்ளே த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களைத் தெரி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கர்த்தர்: என் ஆவி என்றைக்கும் மனுஷனோடே போராடுவதில்லை; அவன் மாம்சம்தானே, அவன் இ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 நாட்கள் நூற்றிருபது வருஷ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நாட்களில் இராட்சதர் பூமியிலே இருந்தார்கள்; பின்பு தேவகுமாரர் மனுஷகுமாரத்திகளோடே கூடுகிற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 அவர்களுக்குப் பிள்ளைகளைப் பெற்றபோது, இவர்களும் பூர்வத்தில் பேர் பெற்ற மனுஷ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வான்களா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னுஷனுடைய அக்கிரமம் பூமியிலே பெருகினது என்றும், அவன் இருதயத்து நினைவுகளின் தோற்றமெ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மும் பொல்லாததே என்றும், கர்த்தர்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ம் பூமியிலே மனுஷனை உண்டாக்கினதற்காகக் கர்த்தர் மனஸ்தாபப்பட்டார்; அது அவர் இருதய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கர்த்தர்: நான் சிருஷ்டித்த மனுஷனைப் பூமியின்மேல் வைக்காமல், மனுஷன் முதற்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ங்கள் ஊரும் பிராணிகள் ஆகாயத்துப் பறவைகள் பரியந்தமும் உண்டாயிருக்கிறவைகளை நிக்கிரக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வர்களை உண்டாக்கினது எனக்கு மனஸ்தாபமாயிருக்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வாவுக்கோ கர்த்தருடைய கண்களில் கிருபை 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வாவின் வம்சவரலாறு: நோவா தன் காலத்தில் இருந்தவர்களுக்குள்ளே நீதிமானும் உத்தமனுமாயிருந்தான்; நோ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 சஞ்சரித்துக் 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வா சேம் காம் யாப்பேத் என்னும் மூன்று குமாரரை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மியானது தேவனுக்கு முன்பாகச் சீர்கெட்டதாயிருந்தது; பூமி கொடுமையினால் நிறை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ன் பூமியைப் பார்த்தார்; இதோ அது சீர்கெட்டதாயிருந்தது; மாம்சமான யாவரும் பூமியின்மேல்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க் கெடு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தேவன் நோவாவை நோக்கி: மாம்சமான யாவரின் முடிவும் எனக்கு முன்பாக வந்தது; அவர்களாலே 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யினால் நிறைந்தது; நான் அவர்களைப் பூமியோடுங்கூட அழித்துப் 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 கொப்பேர் மரத்தால் உனக்கு ஒரு பேழையை உண்டாக்கு; அந்தப் பேழையிலே அறைகளை உண்டுபண்ணி, அதை உ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ம்புமாக கீல்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 அதைப் பண்ணவேண்டிய விதம் என்னவென்றால், பேழையின் நீளம் முந்நூறு முழமும் அதின் அகலம் ஐ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மும், அதின் உயரம் முப்பது முழமுமாய்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 பேழைக்கு ஓர் ஜன்னலை உண்டுபண்ணி, மேல்தட்டுக்கு ஒரு முழத்தாழ்த்தியிலே அதைச் செய்துமு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ன் கதவை அதின் பக்கத்தில் வைத்து, கீழ் அறைகளையும், இரண்டாம் தட்டின் அறைகளையும், மூ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ன் அறைகளையும் பண்ண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னத்தின் கீழே ஜீவசுவாசமுள்ள சகல மாம்ச ஜந்துக்களையும் அழிக்க நான் பூமியின்மேல் ஜலப்பிரள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ன்; பூமியிலுள்ள யாவும் மாண்டு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னாலும் உன்னுடனே என் உடன்படிக்கையை ஏற்படுத்துவேன்; நீயும் உன்னோடேகூட உன் குமாரரு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ம், உன் குமாரரின் மனைவிகளும், பேழைக்குள் பிரவேசி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கலவித மாம்சமான ஜீவன்களிலும் ஆணும் பெண்ணுமாக வகை ஒன்றுக்கு ஒவ்வொரு ஜோடு உன்னுடன் உயி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ப்படுவதற்கு, பேழைக்குள்ளே சேர்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ஜாதிஜாதியான பறவைகளிலும், ஜாதிஜாதியான மிருகங்களிலும், பூமியிலுள்ள சகல ஜாதிஜாதியான ஊ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களிலும், வகை ஒன்றுக்கு ஒவ்வொரு ஜோடு உயிரோடே காக்கப்படுவதற்கு உன்னிடத்திலே வர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னக்கும் அவைகளுக்கும் ஆகாரமாகச் சகலவித போஜனபதார்த்தங்களையும் சேர்த்து, உன்னிடத்தில் வை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வா அப்படியே செய்தான்; தேவன் தனக்குக் கட்டளையிட்டபடியெல்லாம் அவன் செய்து மு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6]]></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2026-10-21T01:49:15Z</dcterms:created>
  <dcterms:modified xsi:type="dcterms:W3CDTF">2026-10-21T01:49:15Z</dcterms:modified>
  <dc:title>ஆதியாகமம்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