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extol you, my God, O king; and I will bless your name for ever and e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extol you, my God, O king; and I will bless your name for ever and e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very day will I bless you; and I will praise your name for ever and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reat is the LORD, and greatly to be praised; and his greatness is unsearchab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generation shall praise your works to another, and shall declare your mighty act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generation shall praise your works to another, and shall declare your mighty act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ill speak of the glorious honour of your majesty, and of your wondrous work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men shall speak of the might of your terrible acts: and I will declare your greatnes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men shall speak of the might of your terrible acts: and I will declare your greatnes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shall abundantly utter the memory of your great goodness, and shall sing of your righteousnes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is gracious, and full of compassion; slow to anger, and of great merc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ORD is good to all: and his tender mercies are over all his work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your works shall praise you, O LORD; and your saints shall bless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your works shall praise you, O LORD; and your saints shall bless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shall speak of the glory of your kingdom, and talk of your power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shall speak of the glory of your kingdom, and talk of your power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o make known to the sons of men his mighty acts, and the glorious majesty of his kingdo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kingdom is an everlasting kingdom, and your dominion endures throughout all generation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LORD upholds all that fall, and raises up all those that be bowed dow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s of all wait upon you; and you give them their food in due seaso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s of all wait upon you; and you give them their food in due seaso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 open yours hand, and satisfy the desire of every living thing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LORD is righteous in all his ways, and holy in all his work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LORD is righteous in all his ways, and holy in all his work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is nigh unto all them that call upon him, to all that call upon him in trut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is nigh unto all them that call upon him, to all that call upon him in truth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will fulfill the desire of them that fear him: he also will hear their cry, and will save the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will fulfill the desire of them that fear him: he also will hear their cry, and will save the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LORD perserves all them that love him: but all the wicked will he destro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My mouth shall speak the praise of the LORD: and let all flesh bless his holy name for ever and ever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My mouth shall speak the praise of the LORD: and let all flesh bless his holy name for ever and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ன் தேவனே, உம்மை உயர்த்தி, உம்முடைய நாமத்தை எப்பொழுதும் என்றெ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டோறும் உம்மை ஸ்தோத்திரித்து, எப்பொழுதும் என்றென்றைக்கும் உம்முடைய நாமத்த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பெரியவரும் மிகவும் புகழப்படத்தக்கவருமாயிருக்கிறார்; அவருடைய மகத்துவம் ஆராய்ந்துமுட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முறை தலைமுறையாக உம்முடைய கிரியைகளின் புகழ்ச்சியைச் சொல்லி, உம்முடைய வல்லமையுள்ள செய்க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ிறந்த மகிமை பிரதாபத்தையும், உம்முடைய அதிசயமான கிரியைகளையுங் குறித்துப் பேச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் உம்முடைய பயங்கரமான கிரியைகளின் வல்லமையைச் சொல்லுவார்கள்; உம்முடைய மகத்துவத்த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வ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மது மிகுந்த தயவை நினைத்து வெளிப்படுத்தி, உமது நீதியைக் கெம்பீரித்துப் பா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ரக்கமும் மன உருக்கமும் நீடிய சாந்தமும் மிகுந்த கிருபையும் உ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ல்லார்மேலும் தயவுள்ளவர்; அவர் இரக்கங்கள் அவருடைய எல்லாக் கிரியைகளின்மேலும் உ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ுடைய கிரியைகளெல்லாம் உம்மைத் துதிக்கும்; உம்முடைய பரிசுத்தவான்கள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புத்திரருக்கு உமது வல்லமையுள்ள செய்கைகளையும், உமது ராஜ்யத்தின் சிறந்த மகிமைப்பிரதாப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விக்கும்படிக்க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ராஜ்யத்தின் மகிமையை அறிவித்து, உமது வல்லமையைக்குறித்துப் பேச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ராஜ்யம் சதாகாலங்களிலுமுள்ள ராஜ்யம், உம்முடைய ஆளுகை தலைமுறை தலைமுறையாகவ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விழுகிற யாவரையும் தாங்கி மடங்கடிக்கப்பட்ட யாவரையும் தூக்கிவ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்லா ஜீவன்களின் கண்களும் உம்மை நோக்கிக்கொண்டிருக்கிறது; ஏற்ற வேளையிலே நீர்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ாரங்கொட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கையைத் திறந்து, சகல பிராணிகளின் வாஞ்சையையும் திருப்தியாக்க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மது வழிகளிலெல்லாம் நீதியுள்ளவரும், தமது கிரியைகளில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ையுள்ளவர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்மை நோக்கிக் கூப்பிடுகிற யாவருக்கும், உண்மையாய்த் தம்மை நோக்கிக் கூப்பிடுகிற யாவர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சமீப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மக்குப் பயந்தவர்களுடைய விருப்பத்தின்படி செய்து, அவர்கள் கூப்பிடுதலைக் கேட்டு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ில் அன்புகூருகிற யாவரையும் காப்பாற்றி, துன்மார்க்கர் யாவரையும் அழ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வாய் கர்த்தரின் துதியைச் சொல்வதாக; மாம்சதேகமுள்ள யாவும் அவருடைய பரிசுத்த நாமத்தை எப்பொழு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ஸ்தோத்திரி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2026-11-02T18:57:58Z</dcterms:created>
  <dcterms:modified xsi:type="dcterms:W3CDTF">2026-11-02T18:57:58Z</dcterms:modified>
  <dc:title>சங்கீதம் : 145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