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 காதுகள் கேட்க மகா சத்தமாய்; நகரத்தின் விசாரிப்புக்காரர் சங்கரிக்கும் ஆயுதங்களைத் தங்கள் கைகளில் பிடித்துக்கொண்டு வரக்கடவர்கள் என்று சொன்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 காதுகள் கேட்க மகா சத்தமாய்; நகரத்தின் விசாரிப்புக்காரர் சங்கரிக்கும் ஆயுதங்களைத் தங்கள் கைகளில் பிடித்துக்கொண்டு வரக்கடவர்கள் என்று சொன்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ஸ்ரவேலின் தேவனுடைய மகிமை கேருபீன்மேலிருந்தெழும்பி, ஆலயத்தின் வாசற்படியிலே வந்து, சணல்நூல் அங்கிதரித்து, தன் அரையிலே கணக்கனுடைய மைக்கூட்டை வைத்திருக்கிற புருஷனைக் கூப்பி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ஸ்ரவேலின் தேவனுடைய மகிமை கேருபீன்மேலிருந்தெழும்பி, ஆலயத்தின் வாசற்படியிலே வந்து, சணல்நூல் அங்கிதரித்து, தன் அரையிலே கணக்கனுடைய மைக்கூட்டை வைத்திருக்கிற புருஷனைக் கூப்பிட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வனை நோக்கி: நீ எருசலேம் நகரம் எங்கும் உருவப்போய், அதற்குள்ளே செய்யப்படுகிற சகல அருவருப்புகளினிமித்தமும் பெருமூச்சுவிட்டழுகிற மனுஷரின் நெற்றிகளில் அடையாளம் போடு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வனை நோக்கி: நீ எருசலேம் நகரம் எங்கும் உருவப்போய், அதற்குள்ளே செய்யப்படுகிற சகல அருவருப்புகளினிமித்தமும் பெருமூச்சுவிட்டழுகிற மனுஷரின் நெற்றிகளில் அடையாளம் போட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என் காதுகள் கேட்க மற்றவர்களை நோக்கி: நீங்கள் இவன் பின்னாலே நகரமெங்கும் உருவப்போய் வெட்டுங்கள்; உங்கள் கண் தப்பவிடாமலும் நீங்கள் இரங்காம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என் காதுகள் கேட்க மற்றவர்களை நோக்கி: நீங்கள் இவன் பின்னாலே நகரமெங்கும் உருவப்போய் வெட்டுங்கள்; உங்கள் கண் தப்பவிடாமலும் நீங்கள் இரங்காம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ர்களை நோக்கி: நீங்கள் ஆலயத்தைத் தீட்டுப்படுத்தி, பிராகாரங்களைக் கொலையுண்டவர்களாலே நிரப்பி, புறப்பட்டுப்போங்கள் என்றார்; அவர்கள் நகரத்தில் போய் வெட்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ர்களை நோக்கி: நீங்கள் ஆலயத்தைத் தீட்டுப்படுத்தி, பிராகாரங்களைக் கொலையுண்டவர்களாலே நிரப்பி, புறப்பட்டுப்போங்கள் என்றார்; அவர்கள் நகரத்தில் போய் வெட்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ண் தப்பவிடுவதுமில்லை, நான் இரக்கஞ்செய்வதுமில்லை, அவர்களுடைய வழியின் பலனை அவர்கள் சிரசின்மேல் இறங்கப்பண்ணுவே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ண் தப்பவிடுவதுமில்லை, நான் இரக்கஞ்செய்வதுமில்லை, அவர்களுடைய வழியின் பலனை அவர்கள் சிரசின்மேல் இறங்கப்பண்ணுவே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ணல்நூல் அங்கி தரித்து, தன் அரையில் மைகூட்டை வைத்திருக்கிற புருஷன் வந்து: நீர் எனக்குக் கட்டளையிட்டபடியே செய்தேன் என்று காரியத்தைத் தெரிவ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ணல்நூல் அங்கி தரித்து, தன் அரையில் மைகூட்டை வைத்திருக்கிற புருஷன் வந்து: நீர் எனக்குக் கட்டளையிட்டபடியே செய்தேன் என்று காரியத்தைத் தெரிவ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ಆತನು ಮಹಾಶಬ್ದದಿಂದ ನನ್ನ ಕಿವಿಗಳಲ್ಲಿ ಕೂಗಿ ಹೇಳಿದ್ದೇನಂದರೆ-- ಪಟ್ಟಣದಲ್ಲಿ ವಿಚಾರಣೆ ಹೊಂದ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ಬ್ಬರೂ ಕೈಯಲ್ಲಿ ನಾಶಮಾಡುವ ಆಯುಧಗಳನ್ನು ಹಿಡಿದು ಕೊಂಡು ಸವಿಾಪಕ್ಕೆ ಬನ್ನಿರಿ ಅಂ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ಗೋ, ಆರು ಮಂದಿ ಮನುಷ್ಯರು ಉತ್ತರ ದಿಕ್ಕಿನ ಮೇಲ್ಭಾಗದ ಆ ಮಾರ್ಗದಿಂದ ಬಂದರು ಮತ್ತು ಪ್ರತಿ ಮನುಷ್ಯನ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್ಲುವ ಆಯುಧವು ಇತ್ತು; ಅವರಲ್ಲಿ ಒಬ್ಬನು ನಾರುಮಡಿಯನ್ನು ಧರಿಸಿಕೊಂಡು ತನ್ನ ಪಕ್ಕೆಯಲ್ಲಿ ಲೇಖಕನ ದೌ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ುಕೊಂಡಿ ದ್ದನು. ಇವರೆಲ್ಲರೂ ಕಂಚಿನ ಯಜ್ಞವೇದಿಯ ಬಳಿ ಯಲ್ಲಿ ನಿ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ರಾಯೇಲಿನ ದೇವರ ಮಹಿ ಮೆಯು ಯಾವದರ ಮೇಲಿತ್ತೋ ಆ ಕೆರೂಬಿಯನ್ನು ಬಿಟ್ಟು ಮನೆಯ ಹೊಸ್ತಿಲಿಗೆ ಹೋಯಿತು;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ಕ್ಕದಲ್ಲಿ ಲೇಖಕನ ದೌತಿ ಇಟ್ಟುಕೊಂಡು ಆ ನಾರುಮಡಿಯನ್ನು ಧರಿಸಿದ್ದ ಆ ಮನುಷ್ಯನ ಕಡೆಗೆ ಕೂ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ಅವನಿಗೆ ಹೇಳಿದ್ದೇನಂದರೆ--ಯೆರೂ ಸಲೇಮಿನ ಪಟ್ಟಣದ ಮಧ್ಯೆ ಹಾದುಹೋಗಿ ಅವರ ಮಧ್ಯೆ ನಡೆಯುವ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ಹ್ಯವಾದವುಗಳ ನಿಮಿತ್ತ ನಿಟ್ಟುಸಿರು ಬಿಡುತ್ತಾ ಅಳುತ್ತಿರುವವರೆಲ್ಲರ ಹಣೆಯ ಮೇಲೆ ಗುರುತು ಹಾ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ನ್ನು ನಾನು ಕೇಳುತ್ತಿರುವಾಗ ಇತರರಿಗೆ ಅವನು ಹೇಳಿದ್ದೇನಂದರೆ --ನೀವೂ ಅವನ ಹಿಂದೆ ಪಟ್ಟಣದಲ್ಲಿ ಹಾದು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ಯಿರಿ; ನಿಮ್ಮ ಕಣ್ಣುಗಳು ಕನಿಕರಿಸದೆ ಇರಲಿ, ಕಟಾಕ್ಷಿಸದೆಯೂ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ವೃದ್ಧ ಯುವಕ ಯುವತಿ ಯರನ್ನು ಎಳೆಕೂಸುಗಳನ್ನು ಮತ್ತು ಹೆಂಗಸರನ್ನು ಸಂಪೂರ್ಣವಾಗಿ ಕೊಂದುಹಾಕಿರಿ. ಆದರೆ ಗುರುತು ಯಾ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ಇದೆಯೋ ಅವನ ಹತ್ತಿರ ಹೋಗ ಬೇಡಿರಿ; ನನ್ನ ಪರಿಶುದ್ಧ ಸ್ಥಳದಿಂದಲೇ ಪ್ರಾರಂಭಿಸಿರಿ ಅಂದಾಗ, ಅವರು ಆಲಯದ ಮುಂದ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ರಿಯರಿಂದ ಪ್ರಾರಂಭ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ಅವರಿಗೆ--ಆಲಯವನ್ನು ಅಶುದ್ಧ ಮಾಡಿರಿ, ಹತರಾದವರಿಂದ ಅಂಗಳಗಳನ್ನು ತುಂಬಿಸಿ, ಹೊರಡಿರಿ ಎಂದು ಹೇಳಿದನು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 ನಗರದಲ್ಲಿದ್ದವರನ್ನು ಹತ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ಹತಮಾಡುತ್ತಿರುವಾಗ ನಾನು ಬಿಡಿಸಲ್ಪಟ್ಟೆನು. ಆಗ ನಾನು ಮೋರೆ ಕೆಳಗಾಗಿ ಬಿದ್ದು ಕೂಗಿ--ಹಾ, ದೇವರಾದ ಕರ್ತ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ಯೆರೂಸಲೇಮಿನ ಮೇಲೆ ನಿನ್ನ ಕೋಪಾಗ್ನಿಯನ್ನು ಸುರಿಯುವದರಲ್ಲಿಯೇ ಇಸ್ರಾ ಯೇಲ್ಯರಲ್ಲಿ ಉಳಿದವರನ್ನೆಲ್ಲಾ ನಾಶಮಾಡುವಿಯ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ಆತನು ನನಗೆ ಹೇಳಿದ್ದೇನಂದರೆಇಸ್ರಾಯೇಲಿನ ಮತ್ತು ಯೆಹೂದ ಮನೆತನದವರ ಅಕ್ರಮವು ಅತಿ ದೊಡ್ಡದಾಗಿದೆ; ದೇಶ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ದಿಂದ ತುಂಬಿದೆ; ಪಟ್ಟಣವು ವಕ್ರತ್ವದಿಂದ ತುಂಬಿದೆ; ಯಾಕಂದರೆ ಕರ್ತನು ಭೂಮಿಯನ್ನು ತೊರೆದುಬಿಟ್ಟಿದ್ದಾನೆ;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ದಿಲ್ಲ ಎಂದು ಅವರು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ನಾನಂತೂ ಕನಿಕರಿಸುವದೂ ಇಲ್ಲ ಕಟಾಕ್ಷಿಸುವದೂ ಇಲ್ಲ ಆದರೆ ಅವರ ಮಾರ್ಗದಲ್ಲಿಯೇ ಅವರ ತಲೆ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ಯ್ಯಿತೀರಿಸ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ಗೋ, ನಾರುಮಡಿಯನ್ನು ತನ್ನ ಪಕ್ಕೆ ಯಲ್ಲಿ ಧರಿಸಿಕೊಂಡಂಥ ಆ ಮನುಷ್ಯನು ವರ್ತಮಾನ ವನ್ನು ತಂದು ನೀನು ಆಜ್ಞಾಪ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ಮಾಡ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2026-10-21T07:29:29Z</dcterms:created>
  <dcterms:modified xsi:type="dcterms:W3CDTF">2026-10-21T07:29:29Z</dcterms:modified>
  <dc:title>ಯೆಹೆಜ್ಕೇಲನು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