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ின் ஊழியக்காரரோடே நின்ற ஏதோமியனாகிய தோவேக்கு பிரதியுத்தரமாக: ஈசாயின் மகனை நோபிலிருக்கிற அகிதூபின் குமாரனாகிய அகிமெலேக்கிடத்தில் வரக்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ின் ஊழியக்காரரோடே நின்ற ஏதோமியனாகிய தோவேக்கு பிரதியுத்தரமாக: ஈசாயின் மகனை நோபிலிருக்கிற அகிதூபின் குமாரனாகிய அகிமெலேக்கிடத்தில் வரக்க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அவனுக்காகக் கர்த்தரிடத்தில் விசாரித்து, அவனுக்கு வழிக்கு போஜனத்தைக் கொடுத்து, பெலிஸ்தனாகிய கோலியாத்தின் பட்டயத்தையும் அவனுக்குக் கொடுத்தா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அவனுக்காகக் கர்த்தரிடத்தில் விசாரித்து, அவனுக்கு வழிக்கு போஜனத்தைக் கொடுத்து, பெலிஸ்தனாகிய கோலியாத்தின் பட்டயத்தையும் அவனுக்குக் கொடுத்தா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: அகிதூபின் குமாரனாகிய அகிமெலேக் என்னும் ஆசாரியனையும், நோபிலிருக்கிற அவன் தகப்பன் வீட்டாராகிய எல்லா ஆசாரியரையும் அழைப்பித்தான்; அவர்களெல்லாரும் ராஜாவினிடத்தில் 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: அகிதூபின் குமாரனாகிய அகிமெலேக் என்னும் ஆசாரியனையும், நோபிலிருக்கிற அவன் தகப்பன் வீட்டாராகிய எல்லா ஆசாரியரையும் அழைப்பித்தான்; அவர்களெல்லாரும் ராஜாவினிடத்தில்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வுல்: அகிதூபின் குமாரனே கேள் என்று சொல்ல, அவன்: இதோ, இருக்கிறேன் என் ஆண்டவன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வுல்: அகிதூபின் குமாரனே கேள் என்று சொல்ல, அவன்: இதோ, இருக்கிறேன் என் ஆண்டவன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வோ: அகிமெலேக்கே, நீயும் உன் தகப்பன் வீட்டார் அனைவரும் சாகவே சாகவேண்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ோவேக்கை நோக்கி: நீ போய் ஆசாரியர்களைக் கொன்றுபோடு என்றான்; ஏதோமியனாகிய தோவேக்கு ஆசாரியர்கள்மேல் விழுந்து, சணல்நூல் ஏபோத்தைத் தரித்திருக்கும் எண்பத்தைந்துபேரை அன்றையதினம் கொ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ோவேக்கை நோக்கி: நீ போய் ஆசாரியர்களைக் கொன்றுபோடு என்றான்; ஏதோமியனாகிய தோவேக்கு ஆசாரியர்கள்மேல் விழுந்து, சணல்நூல் ஏபோத்தைத் தரித்திருக்கும் எண்பத்தைந்துபேரை அன்றையதினம் கொ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்களின் பட்டணமாகிய நோபிலுமுள்ள புருஷரையும், ஸ்திரீகளையும், பிள்ளைகளையும், குழந்தைகளையும், மாடுகளையும், கழுதைகளையும், ஆடுகளையும் பட்டயக்கருக்கினால் வெட்டிப்போ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்களின் பட்டணமாகிய நோபிலுமுள்ள புருஷரையும், ஸ்திரீகளையும், பிள்ளைகளையும், குழந்தைகளையும், மாடுகளையும், கழுதைகளையும், ஆடுகளையும் பட்டயக்கருக்கினால் வெட்டிப்போ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ிதூபின் குமாரனாகிய அகிமெலேக்கின் குமாரரில் அபியத்தார் என்னும் பேருள்ள ஒருவன் தப்பி, தாவீது இருக்கும் புறமாக ஓடிப்போய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ிதூபின் குமாரனாகிய அகிமெலேக்கின் குமாரரில் அபியத்தார் என்னும் பேருள்ள ஒருவன் தப்பி, தாவீது இருக்கும் புறமாக ஓடிப்போய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வுல் கர்த்தருடைய ஆசாரியர்களைக் கொன்றுபோட்ட செய்தியை தாவீதுக்கு அறிவ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அபியத்தாரைப் பார்த்து: ஏதோமியனாகிய தோவேக்கு அங்கே இருந்தபடியினாலே, அவன் எவ்விதத்திலும் சவுலுக்கு அதை அறிவிப்பான் என்று அன்றையதினமே அறிந்திருந்தேன்; உன் தகப்பன் வீட்டாராகிய எல்லாருடைய மரணத்துக்கும் காரணம் நான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அபியத்தாரைப் பார்த்து: ஏதோமியனாகிய தோவேக்கு அங்கே இருந்தபடியினாலே, அவன் எவ்விதத்திலும் சவுலுக்கு அதை அறிவிப்பான் என்று அன்றையதினமே அறிந்திருந்தேன்; உன் தகப்பன் வீட்டாராகிய எல்லாருடைய மரணத்துக்கும் காரணம் நா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அவ்விடத்தைவிட்டுத் தப்பி, அதுல்லாம் என்னும் கெபிக்குப் போனான்; அதை, அவன் சகோதரரும் அவன் தகப்பன் வீட்டார் அனைவரும் கேட்டு, அங்கே அவனிடத்துக்குப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அவ்விடத்தைவிட்டுத் தப்பி, அதுல்லாம் என்னும் கெபிக்குப் போனான்; அதை, அவன் சகோதரரும் அவன் தகப்பன் வீட்டார் அனைவரும் கேட்டு, அங்கே அவனிடத்துக்குப் 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டுக்கப்பட்டவர்கள், கடன்பட்டவர்கள், முறுமுறுக்கிறவர்கள் யாவரும் அவனோடே கூடிக்கொண்டார்கள்; அவன் அவர்களுக்குத் தலைவனானான்; இந்தப் பிரகாரமாக ஏறக்குறைய நானூறுபேர் அவனோட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டுக்கப்பட்டவர்கள், கடன்பட்டவர்கள், முறுமுறுக்கிறவர்கள் யாவரும் அவனோடே கூடிக்கொண்டார்கள்; அவன் அவர்களுக்குத் தலைவனானான்; இந்தப் பிரகாரமாக ஏறக்குறைய நானூறுபேர் அவனோட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மோவாபின் ராஜாவினிடத்தில் அழைத்துக்கொண்டு போய்விட்டான்; தாவீது அரணில் இருந்த நாளெல்லாம் அவர்கள் அங்கே அவனோட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ாத் என்னும் தீர்க்கதரிசி தாவீதைப் பார்த்து: நீர் அரணில் இராமல் யூதாதேசத்திற்குப் புறப்பட்டுவாரும் என்றான்; அப்பொழுது தாவீது புறப்பட்டு ஆரேத் என்னும் காட்டிலே 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ாத் என்னும் தீர்க்கதரிசி தாவீதைப் பார்த்து: நீர் அரணில் இராமல் யூதாதேசத்திற்குப் புறப்பட்டுவாரும் என்றான்; அப்பொழுது தாவீது புறப்பட்டு ஆரேத் என்னும் காட்டிலே போ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ನನ್ನ ಮಗನು ಇಷಯನ ಮಗನ ಸಂಗಡ ಒಡಂಬಡಿಕೆ ಮಾಡಿಕೊಂಡದ್ದನ್ನು ನಿಮ್ಮಲ್ಲಿ ಯಾವನೂ ನನಗೆ ತಿ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 ಯಾವನಾದರೂ ನನ ಗೋಸ್ಕರ ಚಿಂತಿಸಿ ನನ್ನ ಮಗನು ಈ ಹೊತ್ತು ನನಗೋಸ್ಕರ ಅಡಗಿಕೊಂಡಿರುವ ಹಾಗೆ ನನ್ನ ಸೇವಕ 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ವಿರೋಧವಾಗಿ ಎಬ್ಬಿಸಿದ್ದನ್ನು ಯಾವನೂ ನನಗೆ ತಿಳಿಸ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ಸೌಲನ ಸೇವಕರಿಗೆ ಯಜಮಾನನಾಗಿದ್ದ ಎದೋಮ್ಯನಾದ ದೋಯೇಗನು ಪ್ರತ್ಯುತ್ತರವಾಗಿ--ಇಷಯನ ಮಗನು ನೋಬದ ಲ್ಲಿರುವ ಅಹೀಟೂ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ಅಹೀಮೆಲೆಕನ ಬಳಿಗೆ ಬಂದದ್ದನ್ನು ನಾನು ನೋ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ವನು ಅವನಿಗೋಸ್ಕರ ಕರ್ತನನ್ನು ಕೇಳಿ ಅವನಿಗೆ ಆಹಾರವನ್ನು ಕೊಟ್ಟು ಫಿಲಿಷ್ಟಿಯನಾದ ಗೊಲ್ಯಾತನ ಕತ್ತಿಯನ್ನ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ರಸನು ಅಹೀಟೂ ಬನ ಮಗನಾದ ಯಾಜಕನಾಗಿರುವ ಅಹೀಮೆಲಕ ನನ್ನೂ ನೋಬದಲ್ಲಿರುವ ಯಾಜಕರಾಗಿರುವ ಅವನ ತಂದೆಯ ಮನೆಯವರೆಲ್ಲ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ೇ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ೆಲ್ಲರೂ ಅರಸನ ಬಳಿಗೆ ಬಂದರು. ಆಗ ಸೌಲನು--ಅಹೀಟೂಬನ ಮಗನೇ, ಕೇಳು ಅಂದನು. ಅದಕ್ಕವನು--ಇಗೋ, ನನ್ನ ಒಡೆಯನೇ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ೌಲನು ಅವನಿಗೆ--ನೀನೂ ಇಷಯನ ಮಗನೂ ನನಗೆ ವಿರೋಧವಾಗಿ ಒಳಸಂಚು ಮಾಡಿದ್ದೇನು? ಅವನು ಅಡಗಿಕೊಂಡು ನನಗೆ ವಿರೋ 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ುವ ಹಾಗೆ ನೀನು ಅವನಿಗೆ ರೊಟ್ಟಿಯನ್ನೂ ಕತ್ತಿಯನ್ನೂ ಕೊಟ್ಟು ದೇವರನ್ನು ಅವನಿಗೋಸ್ಕರ ವಿಚಾರಿಸಿದ್ದ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ಹೀಮೆಲೆಕನು ಅರಸನಿಗೆ ಪ್ರತ್ಯುತ್ತರವಾಗಿ--ನಿನ್ನ ಎಲ್ಲಾ ಸೇವಕರಲ್ಲಿ ದಾವೀದನ ಹಾಗೆ ನಂಬಿಗಸ್ತನಾದವನು ಯಾವನ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ಾನೆ? ಅವನು ಅರಸನಿಗೆ ಅಳಿಯನೂ ನಿನ್ನ ಆಜ್ಞೆಗಳ ಹಾಗೆ ಮಾಡಿಕೊಂಡು ಬರುವವನೂ ನಿನ್ನ ಮನೆಯಲ್ಲಿ ಘನವುಳ್ಳ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ಅವನಿಗೋಸ್ಕರ ದೇವರನ್ನು ಕೇಳಲು ಪ್ರಾರಂಭಿಸಿದ್ದೆನೋ? ಅದು ನನಗೆ ದೂರವಾಗಿರಲಿ. ಅರಸನು ತನ್ನ ಸೇವಕನ ಮೇಲಾ 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ತಂದೆಯ ಮನೆಯವರಲ್ಲಿ ಯಾರ ಮೇಲಾ ದರೂ ಅಪರಾಧ ಹೊರಿಸಬಾರದು; ನಿನ್ನ ಸೇವಕನು ಇದರಲ್ಲಿ ಹೆಚ್ಚಾದದ್ದ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ಮೆಯಾದದ್ದನ್ನಾ ದರೂ ತಿಳಿದವನ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ಕ್ಕೆ ಅರಸನುಅಹೀಮೆಲೆಕನೇ, ನೀನೂ ನಿನ್ನ ತಂದೆಯ ಮನೆಯವ ರೆಲ್ಲರೂ ನಿಶ್ಚಯವಾಗಿ ಸಾಯಲೇ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ರಸನು ತನ್ನ ಬಳಿಯಲ್ಲಿ ನಿಂತಿರುವ ಕಾಲಾಳಿಗೆನೀವು ತಿರುಗಿಕೊಂಡು ಕರ್ತನ ಯಾಜಕರನ್ನು ಕೊಂದು ಹಾಕಿರಿ. ಅವರ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 ಸಂಗಡ ಸಹಾಯ ವಾಗಿದೆ. ಅವನು ಓಡಿಹೋಗುವದನ್ನು ಅವರು ತಿಳಿದಿದ್ದು ಅದನ್ನು ನನಗೆ ತಿಳಿಸದೆ ಹೋದರು ಅಂದನ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ಸೇವಕರು ಕರ್ತನ ಯಾಜಕರ ಮೇಲೆ ಬೀಳಲು ತಮ್ಮ ಕೈಯನ್ನು ಚಾಚಲೊಲ್ಲ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ರಸನು ದೋಯೇಗನಿಗೆ--ನೀನು ತಿರುಗಿಕೊಂಡು ಯಾಜಕರ ಮೇಲೆ ಬೀಳು ಅಂದನು. ಆಗ ಎದೋಮ್ಯನಾದ ದೋಯೇಗನು ತಿರುಗಿಕೊಂಡು ಯಾಜ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ಿದ್ದು ನಾರುಬಟ್ಟೆಯ ಎಫೋದನ್ನು ಧರಿಸಿಕೊಳ್ಳುವವರಾದ ಎಂಭತ್ತೈದು ಜನರನ್ನು ಆ ದಿನದಲ್ಲಿ ಕೊ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ಯಾಜಕರ ಪಟ್ಟಣ ವಾದ ನೋಬಿನಲ್ಲಿ ಇರುವ ಪುರುಷರನ್ನೂ ಸ್ತ್ರೀಯ ರನ್ನೂ ಮಕ್ಕಳನ್ನೂ ಕೂಸುಗಳನ್ನೂ ಎತ್ತ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ೆಗಳನ್ನೂ ಕುರಿಗಳನ್ನೂ ಕತ್ತಿಯಿಂದ ಸಂಹ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ಅಹೀಟೂಬನ ಮಗನಾಗಿರುವ ಅಹೀಮೆ ಲೆಕನ ಮಕ್ಕಳಲ್ಲಿ ಒಬ್ಬನಾದ ಎಬ್ಯಾತಾರನು ತಪ್ಪಿಸಿ ಕೊಂಡು ದಾವೀದ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ೌಲನು ಕರ್ತನ ಯಾಜಕರನ್ನು ಕೊಂದುಹಾಕಿದ ವರ್ತಮಾನವನ್ನು ಎಬ್ಯಾತಾರನು ದಾವೀದನಿಗೆ ತಿಳ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ದಾವೀದನು ಎಬ್ಯಾತಾರನಿಗೆ--ಎದೋಮ್ಯನಾದ ದೋಯೇಗನು ಅಲ್ಲಿ ಇದ್ದದರಿಂದ ಅವನು ಸೌಲನಿಗೆ ನಿಶ್ಚಯವಾಗಿ ತಿಳಿಸುವ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ಆ ಹೊತ್ತು ತಿಳಿದಿದ್ದೆನು. ನಿನ್ನ ತಂದೆಯ ಮನೆಯವರೆಲ್ಲರ ಪ್ರಾಣಹತ್ಯಕ್ಕೆ ಕಾರಣನಾದವನು ನ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 ಬಳಿಯಲ್ಲಿ ಇರು; ಭಯಪಡಬೇಡ; ಯಾಕಂದರೆ ನನ್ನ ಪ್ರಾಣವನ್ನು ತೆಗೆಯಬೇಕೆಂದಿರು ವವನೇ ನಿನ್ನ ಪ್ರ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ಯಬೇಕೆಂದಿರುತ್ತಾನೆ; ಆದರೆ ನೀನು ನನ್ನ ಸಂಗಡ ಸುರಕ್ಷಿತನಾಗಿರ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ಾವೀದನು ಆ ಸ್ಥಳದಿಂದ ತಪ್ಪಿಸಿಕೊಂಡು ಅದುಲ್ಲಾಮೆಂಬ ಗವಿಗೆ ಬಂದನು. ಈ ವರ್ತಮಾನವನ್ನು ಅವನ ಸಹೋದರರೂ ಅವನ ತ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ವರೆಲ್ಲರೂ ಕೇಳಿ ಅವನ 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ಶ್ರಮೆಪಟ್ಟವರೂ ಸಾಲಗಾರರೂ ತೃಪ್ತಿಯಿಲ್ಲದವರೂ ಅವನ ಸಂಗಡ ಕೂಡಿಕೊಂಡರು. ಆಗ ಅವರಿಗೆ ದಾವೀದನು ಅಧಿಪತಿಯಾದ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ು ಕಡಿಮೆ ನಾನೂರು ಜನರು ಅವನ ಬಳಿಯಲ್ಲಿ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ಾವೀದನು ಅಲ್ಲಿಂದ ಹೊರಟು ಮೋವಾಬ್‌ ದೇಶದ ಮಿಚ್ಪೆಗೆ ಬಂದು ಮೋವಾಬಿನ ಅರಸನಿಗೆದೇವರು ನನಗೆ ಏನು ಮಾಡುವನೋ ಎ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ವರೆಗೂ ನನ್ನ ತಂದೆ ತಾಯಿಗಳು ಹೊರಟು ಬಂದು ನಿನ್ನ ಬಳಿಯಲ್ಲಿ ವಾಸಿಸಲಿ ಎಂದು ಹೇಳಿ ಅವರನ್ನು ಮೋವಾಬಿನ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ಕರತಂದು 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ಾವೀದನು ಗವಿಯಲ್ಲಿ ಇದ್ದ ದಿವಸಗಳೆಲ್ಲಾ ಅವರು ಆ ಅರಸನ ಬಳಿಯಲ್ಲಿ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ಗಾದ್‌ ಪ್ರವಾದಿಯು ದಾವೀದನಿಗೆ--ನೀನು ಗವಿಯಲ್ಲಿರದೆ ಯೆಹೂದ ದೇಶಕ್ಕೆ ಹೊರಟು ಬಾ ಅಂದನು. ಆಗ ದಾವೀದನು ಹೊರ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ರೆತ್‌ ಎಂಬ ಅರಣ್ಯಕ್ಕ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ಾವೀದನನ್ನು ಅವನ ಸಂಗಡವಿರುವ ಮನುಷ್ಯ ರನ್ನು ನೋಡಿದರೆಂಬ ವರ್ತಮಾನವನ್ನು ಸೌಲನು ಕೇಳಿದನು. (ಸೌಲನು ಗಿಬೆಯ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ಮದಲ್ಲಿ ಒಂದು ಮರದ ಕೆಳಗೆ ತನ್ನ ಈಟಿಯನ್ನು ಕೈಯಲ್ಲಿ ಹಿಡಿದು ಕುಳಿತುಕೊಂಡನು; ಅವನ ಸೇವಕರೆಲ್ಲರೂ ಸ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ಿದ್ದರ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ಸೌಲನು ಸುತ್ತಲೂ ನಿಂತಿದ್ದ ಸೇವಕರಿಗೆ--ಬೆನ್ಯಾವಿಾನನ ಮಕ್ಕಳೇ, ಕೇಳಿರಿ; ನೀವೆಲ್ಲರೂ ನನಗೆ ವಿರೋಧವಾಗಿ ಒಳಸಂಚ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ು ವಂತೆ ಇಷಯನ ಮಗನು ನಿಮ್ಮೆಲ್ಲರಿಗೂ ಹೊಲ ಗಳನ್ನೂ ದ್ರಾಕ್ಷೇತೋಟಗಳನ್ನೂ ಕೊಡುವನೋ? ನಿಮ್ಮೆಲ್ಲರನ್ನೂ ಸಾವಿ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ಮಾನರಾಗಿಯೂ ನೂರಕ್ಕೆ ಯಜಮಾನರಾಗಿಯೂ ಇಡುವ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2026-10-20T06:12:09Z</dcterms:created>
  <dcterms:modified xsi:type="dcterms:W3CDTF">2026-10-20T06:12:09Z</dcterms:modified>
  <dc:title>1 ಸಮುವೇಲನು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