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உம்மிடம் வந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நிரப்ப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உயர்த்தி நான் உள்ளம் மகிழ்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ுகத்தைப் பார்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நிறை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 ருசித்து உம்மோடிணை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வாடித் துதிக்கண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ோடு உந்தனை அணை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 மகிழண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சொல்லி அதினர்த்தம் புரி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ால் நிறையண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ாதத்தில் விழுந்து பணி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ை உயர்த்தண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ுரலைக் கேட்டு அதினாலே மகிழ்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 மறக்கண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சன்னத்திலே கண் மூடிக் கிட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ழுவி அணைத்துக் கொள்ள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2026-09-15T12:04:57Z</dcterms:created>
  <dcterms:modified xsi:type="dcterms:W3CDTF">2026-09-15T12:04:57Z</dcterms:modified>
  <dc:title>துதிப் பாடல்கள் : 274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