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7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வாஞ்சித்தே கதற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ந்தன் கன்மல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ட்டையும் அரசனுமா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ந்தோஷமே என் சமாதான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ிந்தையே நம்பிக்க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ில் உம்மை அல்ல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 யாருண்டு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ூவினில் உம்மையன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ருப்பம் வேறு யாதை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சமிகு அண்ணல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வாஞ்சை நீரல்ல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ஜீவனில் காரண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் தந்து என்னை மீட்ட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ை தொழ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மும் சத்தியமும் கிருப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றைந்த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ுவாதென்னை கா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ை சேர்த்திடும் உத்தம தெய்வ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ினைத்து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துதித்து என்றும் போற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நாமம் உயர்த்த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உமக்கே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னானது நீரோடை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ஞ்சித்து கதறுமாப்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த்துமாவும்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2026-09-15T14:12:06Z</dcterms:created>
  <dcterms:modified xsi:type="dcterms:W3CDTF">2026-09-15T14:12:06Z</dcterms:modified>
  <dc:title>துதிப் பாடல்கள் : 840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