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ாஞ்சித்தே கத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கன்ம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யும் அரசன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ந்தோஷமே என்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ந்தையே நம்பிக்க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உம்மை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யாருண்டு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வினில் உம்மைய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ம் வேறு யாத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ிகு அண்ண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ஞ்சை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ில் காரண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ு என்னை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ும் சத்தியமும் கிருப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தென்னை 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ை சேர்த்திடும் உத்தம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த்து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த்து என்றும்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உமக்க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ானது நீரோட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ு கதறுமாப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2026-07-30T13:47:18Z</dcterms:created>
  <dcterms:modified xsi:type="dcterms:W3CDTF">2026-07-30T13:47:18Z</dcterms:modified>
  <dc:title>துதிப் பாடல்கள் : 840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