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ட்களில் மொர்தெகாய் ராஜா அரமனை வாசலில் உட்கார்ந்திருக்கிறபோது, வாசல்காக்கிற ராஜாவின் இரண்டு பிரதானிகளாகிய பிக்தானும் தேரேசும் வர்மம் வைத்து, ராஜாவாகிய அகாஸ்வேருவின்மேல் கைபோட வகைதே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ட்களில் மொர்தெகாய் ராஜா அரமனை வாசலில் உட்கார்ந்திருக்கிறபோது, வாசல்காக்கிற ராஜாவின் இரண்டு பிரதானிகளாகிய பிக்தானும் தேரேசும் வர்மம் வைத்து, ராஜாவாகிய அகாஸ்வேருவின்மேல் கைபோட வகைதே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க் காரியம் மொர்தெகாய்க்குத் தெரியவந்ததினால், அவன் அதை ராஜாத்தியாகிய எஸ்தருக்கு அறிவித்தான்; எஸ்தர் மொர்தெகாயின் பேரால் அதை ராஜாவுக்குச் சொன்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க் காரியம் மொர்தெகாய்க்குத் தெரியவந்ததினால், அவன் அதை ராஜாத்தியாகிய எஸ்தருக்கு அறிவித்தான்; எஸ்தர் மொர்தெகாயின் பேரால் அதை ராஜாவுக்குச் சொன்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க் காரியம் விசாரிக்கப்படுகிறபோது, அது மெய்யென்று காணப்பட்டது; ஆகையால் அவர்கள் இருவரும் மரத்திலே தூக்கிப்போடப்பட்டார்கள்; இது ராஜ சமுகத்திலே நாளாகமப்புஸ்தகத்திலே எழுத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க் காரியம் விசாரிக்கப்படுகிறபோது, அது மெய்யென்று காணப்பட்டது; ஆகையால் அவர்கள் இருவரும் மரத்திலே தூக்கிப்போடப்பட்டார்கள்; இது ராஜ சமுகத்திலே நாளாகமப்புஸ்தகத்திலே எழுத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ராஜாவாகிய அகாஸ்வேருவின் உக்கிரம் தணிந்தபோது, அவன் வஸ்தியையும் அவள் செய்ததையும் அவளைக்குறித்துத் தீர்மானிக்கப்பட்டதையும் நினை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ராஜாவாகிய அகாஸ்வேருவின் உக்கிரம் தணிந்தபோது, அவன் வஸ்தியையும் அவள் செய்ததையும் அவளைக்குறித்துத் தீர்மானிக்கப்பட்டதையும் நினை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ைச் சேவிக்கிறவனுடைய ஊழியக்காரர் அவனை நோக்கி: ரூபவதிகளாயிருக்கிற கன்னிப்பெண்களை ராஜாவுக்காகத் தே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வின் கண்களுக்குப் பிரியமான கன்னி வஸ்திக்குப் பதிலாகப் பட்டத்து ஸ்திரீயாக வேண்டுமென்றார்கள்; இந்த வார்த்தை ராஜாவுக்கு நலமாய்த் தோன்றினபடியால் அப்படியே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வின் கண்களுக்குப் பிரியமான கன்னி வஸ்திக்குப் பதிலாகப் பட்டத்து ஸ்திரீயாக வேண்டுமென்றார்கள்; இந்த வார்த்தை ராஜாவுக்கு நலமாய்த் தோன்றினபடியால் அப்படியே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ூசான் அரமனையிலே பென்யமீனியனாகிய கீசின் குமாரன் சீமேயினுடைய மகனாகிய யாவீரின் குமாரன் மொர்தெகாய் என்னும் பேருள்ள ஒரு யூதன் இ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ூசான் அரமனையிலே பென்யமீனியனாகிய கீசின் குமாரன் சீமேயினுடைய மகனாகிய யாவீரின் குமாரன் மொர்தெகாய் என்னும் பேருள்ள ஒரு யூதன் இ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பாபிலோன் ராஜாவாகிய நேபுகாத்நேச்சார் யூதாவின் ராஜாவாகிய எகொனியாவைப் பிடித்துக்கொண்டு போகிறபோது, அவனோடேகூட எருசலேமிலிருந்து பிடித்துக்கொண்டு போகப்பட்டவர்களில் ஒருவன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பாபிலோன் ராஜாவாகிய நேபுகாத்நேச்சார் யூதாவின் ராஜாவாகிய எகொனியாவைப் பிடித்துக்கொண்டு போகிறபோது, அவனோடேகூட எருசலேமிலிருந்து பிடித்துக்கொண்டு போகப்பட்டவர்களில் ஒருவன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ஸ்தரோவென்றால் தன் குலத்தையும், தன் பூர்வோத்தரத்தையும் அறிவிக்காதிருந்தாள்; மொர்தெகாய் அதைத் தெரிவிக்கவேண்டாமென்று கற்பித்த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ஸ்தருடைய சுகசெய்தியையும் அவளுக்கு நடக்குங்காரியத்தையும் அறிய மொர்தெகாய் நாடோறும் கன்னிமாடத்து முற்றத்துக்கு முன்பாக உலாவ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ஸ்தருடைய சுகசெய்தியையும் அவளுக்கு நடக்குங்காரியத்தையும் அறிய மொர்தெகாய் நாடோறும் கன்னிமாடத்து முற்றத்துக்கு முன்பாக உலாவ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ஜோடிக்கப்பட்ட பெண் ராஜாவினிடத்தில் பிரவேசிப்பாள்; கன்னிமாடத்திலிருந்து தன்னோடேகூட ராஜ அரமனைக்குப்போக, அவள் தனக்கு வேண்டுமென்று கேட்பவையெல்லாம் அவளுக்குக் கொடுக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ஜோடிக்கப்பட்ட பெண் ராஜாவினிடத்தில் பிரவேசிப்பாள்; கன்னிமாடத்திலிருந்து தன்னோடேகூட ராஜ அரமனைக்குப்போக, அவள் தனக்கு வேண்டுமென்று கேட்பவையெல்லாம் அவளுக்குக் கொடுக்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ஸ்தர் ராஜாவாகிய அகாஸ்வேரு அரசாளுகிற ஏழாம் வருஷம் தேபேத் மாதமாகிய பத்தாம் மாதத்திலே ராஜாவினிடத்தில் அரமனைக்கு அழைத்துக்கொண்டு போகப்பட்ட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ஸ்தர் ராஜாவாகிய அகாஸ்வேரு அரசாளுகிற ஏழாம் வருஷம் தேபேத் மாதமாகிய பத்தாம் மாதத்திலே ராஜாவினிடத்தில் அரமனைக்கு அழைத்துக்கொண்டு போகப்பட்ட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ன்னுடைய எல்லாப் பிரபுக்களுக்கும் ஊழியக்காரருக்கும், எஸ்தரினிமித்தம் ஒரு பெரியவிருந்துசெய்து, நாடுகளுக்குச் சலக்கரணை உண்டாக்கி, ராஜஸ்திதிக்குத்தக்க வெகுமானங்களைக் கொடு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ன்னுடைய எல்லாப் பிரபுக்களுக்கும் ஊழியக்காரருக்கும், எஸ்தரினிமித்தம் ஒரு பெரியவிருந்துசெய்து, நாடுகளுக்குச் சலக்கரணை உண்டாக்கி, ராஜஸ்திதிக்குத்தக்க வெகுமானங்களைக் கொடு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ந்தரம் கன்னிகைகள் சேர்க்கப்படும்போது, மொர்தெகாய் தன் அரமனை வாசலில் உட்கார்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ஸ்தர் மொர்தெகாய் தனக்குக் கற்பித்திருந்தபடி, தன் பூர்வோத்தரத்தையும் தன் குலத்தையும் தெரிவிக்காதிருந்தாள்; எஸ்தர் மொர்தெகாய் இடத்திலே வளரும்போது அவன் சொற்கேட்டு நடந்ததுபோல, இப்பொழுதும் அவன் சொற்கேட்டு நடந்துவந்த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ஸ்தர் மொர்தெகாய் தனக்குக் கற்பித்திருந்தபடி, தன் பூர்வோத்தரத்தையும் தன் குலத்தையும் தெரிவிக்காதிருந்தாள்; எஸ்தர் மொர்தெகாய் இடத்திலே வளரும்போது அவன் சொற்கேட்டு நடந்ததுபோல, இப்பொழுதும் அவன் சொற்கேட்டு நடந்துவந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न्हीं दिनों में जब मोर्दकै राजा के राजभवन के फाटक में बैठा करता था, तब राजा के खोजे जो द्वारप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थे, उन में से बिकतान और तेरेश नाम दो जनों ने राजा क्षयर्ष से रूठकर उस पर हाथ चलाने की युक्ति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 बात मोर्दकै को मालूम हुई, और उसने एस्तेर रानी को यह बात बताई, और एस्तेर ने मोर्दकै का नाम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राजा को चितौनी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जांच पड़ताल होने पर यह बात सच निकली और वे दोनों वृक्ष पर लटका दिए गए, और यह वृत्तान्त राज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इतिहास की पुस्तक में लिख ल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न बातों के बाद जब राजा क्षयर्ष की जलजलाहट ठंडी हो गई, तब उसने रानी वशती की, और जो काम उसने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और जो उसके विषय में आज्ञा निकली थी उसकी भी सुधि 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राजा के सेवक जो उसके टहलुए थे, कहने लगे, राजा के लिये सुन्दर तथा युवती कुंवारियां ढूंढी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राजा ने अपने राज्य के सब प्रान्तों में लोगों को इसलिये नियुक्त किया कि वे सब सुन्दर युव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ंवारियों को शूशन गढ़ के रनवास में इकट्ठा करें और स्त्रियों के रखवाले हेगे को जो राजा का खोज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ौप दें; और शुद्ध करने के योग्य वस्तुएं उन्हें दी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उन में से जो कुंवारी राजा की दृष्टि में उत्तम ठहरे, वह रानी वशती के स्थान पर पटरानी बन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बात राजा को पसन्द आई और उसने ऐसा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शूशन गढ़ में मोर्दकै नाम एक यहूदी रहता था, जो कीश नाम के एक बिन्यामीनी का परपोता, शिमी का पो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ाईर का पुत्र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ह उन बन्धुओं के साथ यरूशलेम से बन्धुआई में गया था, जिन्हें बाबेल का राजा नबूकदनेस्सर, यहू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यकोन्याह के संग बन्धुआ कर के ले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हदस्सा नाम अपनी चचेरी बहिन को, जो एस्तेर भी कहलाती थी, पाला-पोसा था; क्योंकि उसके माता-मि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न थे, और वह लड़की सुन्दर और रूपवती थी, और जब उसके माता-पिता मर गए, तब मोर्दकै ने उसको अपनी बे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के प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राजा की आज्ञा और नियम सुनाए गए, और बहुत सी युवती स्त्रियां, शूशन गढ़ में हेगे के अधिका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कट्ठी की गई, तब एस्तेर भी राजभवन में स्त्रियों के रखवाले हेगे के अधिकार में सौंप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वह युवती स्त्री उसकी दृष्टि में अच्छी लगी; और वह उस से प्रसन्न हुआ, तब उसने बिना विलम्ब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भवन में से शुद्ध करने की वस्तुएं, और उसका भोजन, और उसके लिये चुनी हुई सात सहेलियां भी दी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और उसकी सहेलियों को रनवास में सब से अच्छा रहने का स्थान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एस्तेर ने न अपनी जाति बताई थी, न अपना कुल; क्योंकि मोर्दकै ने उसको आज्ञा दी थी, कि उसे न बत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ोर्दकै तो प्रतिदिन रनवास के आंगन के साम्हने टहलता था ताकि जाने की एस्तेर कैसी है और उस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एक एक कन्या की बारी हुई, कि वह क्षयर्ष राजा के पास जाए, ( और यह उस समय हुउा जब उस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ियों के लिये ठहराए हुए नियम के अनुसार बारह माह तक व्यवहार किया गया था; अर्थात उनके शुद्ध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िन इस रीति से बीत गए, कि छ: माह तक गन्धरस का तेल लगाया जाता था, और छ: माह तक सुगन्धदव्य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ियों के शुद्ध करने का और और सामान लगाया जाता था )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 प्रकार से वह कन्या जब राजा के पास जाती थी, तब जो कुछ वह चाहती कि रनवास से राजभवन में ले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उसको दिया ज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ांझ को तो वह जाती थी और बिहान को वह लौट कर रनवास के दूसरे घर में जा कर रखेलियों के रखवाल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खोजे शाशगज के अधिकार में हो जाती थी, और राजा के पास फिर नहीं जाती थी। और यदि राजा उस से प्रस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जाता था, तब वह नाम ले कर बुलाई जा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मोर्दकै के चाचा अबीहैल की बेटी एस्तेर, जिस को मोर्दकै ने बेटी मान कर रखा था, उसकी बारी आई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े पास जाए, तब जो कुछ स्त्रियों के रखवाले राजा के खोजे हेगे ने उसके लिये ठहराया था, उस से अधि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और कुछ न मांगा। और जितनों ने एस्तेर को देखा, वे सब उस से प्रस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ों एस्तेर राजभवन में राजा क्षयर्ष के पास उसके राज्य के सातवें वर्ष के तेबेत नाम दसवें महीने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ई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राजा ने एस्तेर को और सब स्त्रियों से अधिक प्यार किया, और और सब कुंवारियों से अधिक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ग्रह और कृपा की दृष्टि उसी पर हुई, इस कारण उसने उसके सिर पर राजमुकुट रखा और उसको वशती के स्था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नी ब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राजा ने अपने सब हाकिमों और कर्मचारियों की बड़ी जेवनार कर के, उसे एस्तेर की जेवनार कह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न्तोंमें छुट्टी दिलाई, और अपनी उदारता के योग्य इनाम भी बांट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ब कुंवारियां दूसरी बार इकट्ठी की गई, तब मोर्दकै राजभवन के फाटक में बैठ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एस्तेर ने अपनी जाति और कुल का पता नहीं दिया था, क्योंकि मोर्दकै ने उसको ऐसी आज्ञा दी थी कि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ताए; और एस्तेर मोर्दकै की बात ऐसी मानती थी जैसे कि उसके यहां अपने पालन पोषण के समय मान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2026-10-20T07:53:32Z</dcterms:created>
  <dcterms:modified xsi:type="dcterms:W3CDTF">2026-10-20T07:53:32Z</dcterms:modified>
  <dc:title>एस्तेर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